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4926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57200" algn="l" defTabSz="44926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914400" algn="l" defTabSz="44926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371600" algn="l" defTabSz="44926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828800" algn="l" defTabSz="44926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2286000" algn="l" defTabSz="44926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2743200" algn="l" defTabSz="44926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3200400" algn="l" defTabSz="44926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3657600" algn="l" defTabSz="44926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AECDD"/>
          </a:solidFill>
        </a:fill>
      </a:tcStyle>
    </a:wholeTbl>
    <a:band2H>
      <a:tcTxStyle/>
      <a:tcStyle>
        <a:tcBdr/>
        <a:fill>
          <a:solidFill>
            <a:srgbClr val="E6F6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CCCE6"/>
          </a:solidFill>
        </a:fill>
      </a:tcStyle>
    </a:wholeTbl>
    <a:band2H>
      <a:tcTxStyle/>
      <a:tcStyle>
        <a:tcBdr/>
        <a:fill>
          <a:solidFill>
            <a:srgbClr val="E7E7F3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0" name="Shape 118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81" name="Shape 118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49262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1pPr>
    <a:lvl2pPr indent="228600" defTabSz="449262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2pPr>
    <a:lvl3pPr indent="457200" defTabSz="449262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3pPr>
    <a:lvl4pPr indent="685800" defTabSz="449262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4pPr>
    <a:lvl5pPr indent="914400" defTabSz="449262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5pPr>
    <a:lvl6pPr indent="1143000" defTabSz="449262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6pPr>
    <a:lvl7pPr indent="1371600" defTabSz="449262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7pPr>
    <a:lvl8pPr indent="1600200" defTabSz="449262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8pPr>
    <a:lvl9pPr indent="1828800" defTabSz="449262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KiVa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Text"/>
          <p:cNvSpPr txBox="1">
            <a:spLocks noGrp="1"/>
          </p:cNvSpPr>
          <p:nvPr>
            <p:ph type="title"/>
          </p:nvPr>
        </p:nvSpPr>
        <p:spPr>
          <a:xfrm>
            <a:off x="815413" y="586517"/>
            <a:ext cx="10561175" cy="10668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6" name="Body Level One…"/>
          <p:cNvSpPr txBox="1">
            <a:spLocks noGrp="1"/>
          </p:cNvSpPr>
          <p:nvPr>
            <p:ph type="body" idx="1"/>
          </p:nvPr>
        </p:nvSpPr>
        <p:spPr>
          <a:xfrm>
            <a:off x="815413" y="1848580"/>
            <a:ext cx="10561175" cy="394017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Lesson 2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Kuva 1048" descr="Kuva 104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6801"/>
          </a:xfrm>
          <a:prstGeom prst="rect">
            <a:avLst/>
          </a:prstGeom>
          <a:ln w="12700">
            <a:miter lim="400000"/>
          </a:ln>
        </p:spPr>
      </p:pic>
      <p:sp>
        <p:nvSpPr>
          <p:cNvPr id="138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139" name="Text Placeholder 2"/>
          <p:cNvSpPr txBox="1"/>
          <p:nvPr/>
        </p:nvSpPr>
        <p:spPr>
          <a:xfrm rot="16200000">
            <a:off x="11481328" y="1046492"/>
            <a:ext cx="844665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10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OPPITUNTI 2</a:t>
            </a:r>
          </a:p>
        </p:txBody>
      </p:sp>
      <p:pic>
        <p:nvPicPr>
          <p:cNvPr id="140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1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142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143" name="Title Text"/>
          <p:cNvSpPr txBox="1">
            <a:spLocks noGrp="1"/>
          </p:cNvSpPr>
          <p:nvPr>
            <p:ph type="title"/>
          </p:nvPr>
        </p:nvSpPr>
        <p:spPr>
          <a:xfrm>
            <a:off x="815413" y="586517"/>
            <a:ext cx="10561175" cy="10668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44" name="Body Level One…"/>
          <p:cNvSpPr txBox="1">
            <a:spLocks noGrp="1"/>
          </p:cNvSpPr>
          <p:nvPr>
            <p:ph type="body" idx="1"/>
          </p:nvPr>
        </p:nvSpPr>
        <p:spPr>
          <a:xfrm>
            <a:off x="815413" y="1848580"/>
            <a:ext cx="10561175" cy="394017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Lesson 2 -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Kuva 1048" descr="Kuva 104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6801"/>
          </a:xfrm>
          <a:prstGeom prst="rect">
            <a:avLst/>
          </a:prstGeom>
          <a:ln w="12700">
            <a:miter lim="400000"/>
          </a:ln>
        </p:spPr>
      </p:pic>
      <p:sp>
        <p:nvSpPr>
          <p:cNvPr id="153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154" name="Text Placeholder 2"/>
          <p:cNvSpPr txBox="1"/>
          <p:nvPr/>
        </p:nvSpPr>
        <p:spPr>
          <a:xfrm rot="16200000">
            <a:off x="11481328" y="1046492"/>
            <a:ext cx="844665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10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OPPITUNTI 2</a:t>
            </a:r>
          </a:p>
        </p:txBody>
      </p:sp>
      <p:pic>
        <p:nvPicPr>
          <p:cNvPr id="155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158" name="Title Text"/>
          <p:cNvSpPr txBox="1">
            <a:spLocks noGrp="1"/>
          </p:cNvSpPr>
          <p:nvPr>
            <p:ph type="title"/>
          </p:nvPr>
        </p:nvSpPr>
        <p:spPr>
          <a:xfrm>
            <a:off x="815413" y="586517"/>
            <a:ext cx="10561175" cy="10668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5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15413" y="1828800"/>
            <a:ext cx="5184000" cy="394017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Lesson 2 -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Kuva 1048" descr="Kuva 104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6801"/>
          </a:xfrm>
          <a:prstGeom prst="rect">
            <a:avLst/>
          </a:prstGeom>
          <a:ln w="12700">
            <a:miter lim="400000"/>
          </a:ln>
        </p:spPr>
      </p:pic>
      <p:sp>
        <p:nvSpPr>
          <p:cNvPr id="168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169" name="Text Placeholder 2"/>
          <p:cNvSpPr txBox="1"/>
          <p:nvPr/>
        </p:nvSpPr>
        <p:spPr>
          <a:xfrm rot="16200000">
            <a:off x="11481328" y="1046492"/>
            <a:ext cx="844665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10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OPPITUNTI 2</a:t>
            </a:r>
          </a:p>
        </p:txBody>
      </p:sp>
      <p:pic>
        <p:nvPicPr>
          <p:cNvPr id="170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1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172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173" name="Title Text"/>
          <p:cNvSpPr txBox="1">
            <a:spLocks noGrp="1"/>
          </p:cNvSpPr>
          <p:nvPr>
            <p:ph type="title"/>
          </p:nvPr>
        </p:nvSpPr>
        <p:spPr>
          <a:xfrm>
            <a:off x="840317" y="558006"/>
            <a:ext cx="10515601" cy="113268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7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40317" y="1791493"/>
            <a:ext cx="5158318" cy="82391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lvl1pPr>
            <a:lvl2pPr marL="0" indent="45720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lvl2pPr>
            <a:lvl3pPr marL="0" indent="91440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lvl3pPr>
            <a:lvl4pPr marL="0" indent="137160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lvl4pPr>
            <a:lvl5pPr marL="0" indent="182880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5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172200" y="1791493"/>
            <a:ext cx="5183717" cy="823913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marL="0" indent="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pPr>
            <a:endParaRPr/>
          </a:p>
        </p:txBody>
      </p:sp>
      <p:sp>
        <p:nvSpPr>
          <p:cNvPr id="1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Lesson 2 - 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Kuva 1048" descr="Kuva 104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6801"/>
          </a:xfrm>
          <a:prstGeom prst="rect">
            <a:avLst/>
          </a:prstGeom>
          <a:ln w="12700">
            <a:miter lim="400000"/>
          </a:ln>
        </p:spPr>
      </p:pic>
      <p:sp>
        <p:nvSpPr>
          <p:cNvPr id="184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185" name="Text Placeholder 2"/>
          <p:cNvSpPr txBox="1"/>
          <p:nvPr/>
        </p:nvSpPr>
        <p:spPr>
          <a:xfrm rot="16200000">
            <a:off x="11481328" y="1046492"/>
            <a:ext cx="844665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10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OPPITUNTI 2</a:t>
            </a:r>
          </a:p>
        </p:txBody>
      </p:sp>
      <p:pic>
        <p:nvPicPr>
          <p:cNvPr id="186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7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188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189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90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117600" y="1828800"/>
            <a:ext cx="4974168" cy="394017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Lesson 2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Kuva 1048" descr="Kuva 104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6801"/>
          </a:xfrm>
          <a:prstGeom prst="rect">
            <a:avLst/>
          </a:prstGeom>
          <a:ln w="12700">
            <a:miter lim="400000"/>
          </a:ln>
        </p:spPr>
      </p:pic>
      <p:sp>
        <p:nvSpPr>
          <p:cNvPr id="199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200" name="Text Placeholder 2"/>
          <p:cNvSpPr txBox="1"/>
          <p:nvPr/>
        </p:nvSpPr>
        <p:spPr>
          <a:xfrm rot="16200000">
            <a:off x="11481328" y="1046492"/>
            <a:ext cx="844665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10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OPPITUNTI 2</a:t>
            </a:r>
          </a:p>
        </p:txBody>
      </p:sp>
      <p:pic>
        <p:nvPicPr>
          <p:cNvPr id="201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2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203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204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0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Lesson 3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Kuva 1050" descr="Kuva 105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6801"/>
          </a:xfrm>
          <a:prstGeom prst="rect">
            <a:avLst/>
          </a:prstGeom>
          <a:ln w="12700">
            <a:miter lim="400000"/>
          </a:ln>
        </p:spPr>
      </p:pic>
      <p:sp>
        <p:nvSpPr>
          <p:cNvPr id="213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214" name="Text Placeholder 2"/>
          <p:cNvSpPr txBox="1"/>
          <p:nvPr/>
        </p:nvSpPr>
        <p:spPr>
          <a:xfrm rot="16200000">
            <a:off x="11481328" y="1046492"/>
            <a:ext cx="844665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10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OPPITUNTI 3</a:t>
            </a:r>
          </a:p>
        </p:txBody>
      </p:sp>
      <p:pic>
        <p:nvPicPr>
          <p:cNvPr id="215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6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217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218" name="Click to edit Master title style"/>
          <p:cNvSpPr txBox="1">
            <a:spLocks noGrp="1"/>
          </p:cNvSpPr>
          <p:nvPr>
            <p:ph type="title" hasCustomPrompt="1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t"/>
          <a:lstStyle>
            <a:lvl1pPr algn="ctr">
              <a:defRPr sz="5400"/>
            </a:lvl1pPr>
          </a:lstStyle>
          <a:p>
            <a:r>
              <a:t>Click to edit Master title style</a:t>
            </a:r>
          </a:p>
        </p:txBody>
      </p:sp>
      <p:sp>
        <p:nvSpPr>
          <p:cNvPr id="219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ClrTx/>
              <a:buSzTx/>
              <a:buFontTx/>
              <a:buNone/>
              <a:defRPr sz="2400"/>
            </a:lvl1pPr>
            <a:lvl2pPr marL="0" indent="457200" algn="ctr">
              <a:buClrTx/>
              <a:buSzTx/>
              <a:buFontTx/>
              <a:buNone/>
              <a:defRPr sz="2400"/>
            </a:lvl2pPr>
            <a:lvl3pPr marL="0" indent="914400" algn="ctr">
              <a:buClrTx/>
              <a:buSzTx/>
              <a:buFontTx/>
              <a:buNone/>
              <a:defRPr sz="2400"/>
            </a:lvl3pPr>
            <a:lvl4pPr marL="0" indent="1371600" algn="ctr">
              <a:buClrTx/>
              <a:buSzTx/>
              <a:buFontTx/>
              <a:buNone/>
              <a:defRPr sz="2400"/>
            </a:lvl4pPr>
            <a:lvl5pPr marL="0" indent="1828800" algn="ctr">
              <a:buClrTx/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Lesson 3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Kuva 1050" descr="Kuva 105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6801"/>
          </a:xfrm>
          <a:prstGeom prst="rect">
            <a:avLst/>
          </a:prstGeom>
          <a:ln w="12700">
            <a:miter lim="400000"/>
          </a:ln>
        </p:spPr>
      </p:pic>
      <p:sp>
        <p:nvSpPr>
          <p:cNvPr id="228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229" name="Text Placeholder 2"/>
          <p:cNvSpPr txBox="1"/>
          <p:nvPr/>
        </p:nvSpPr>
        <p:spPr>
          <a:xfrm rot="16200000">
            <a:off x="11481328" y="1046492"/>
            <a:ext cx="844665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10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OPPITUNTI 3</a:t>
            </a:r>
          </a:p>
        </p:txBody>
      </p:sp>
      <p:pic>
        <p:nvPicPr>
          <p:cNvPr id="230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31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232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233" name="Title Text"/>
          <p:cNvSpPr txBox="1">
            <a:spLocks noGrp="1"/>
          </p:cNvSpPr>
          <p:nvPr>
            <p:ph type="title"/>
          </p:nvPr>
        </p:nvSpPr>
        <p:spPr>
          <a:xfrm>
            <a:off x="815413" y="586517"/>
            <a:ext cx="10561175" cy="10668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34" name="Body Level One…"/>
          <p:cNvSpPr txBox="1">
            <a:spLocks noGrp="1"/>
          </p:cNvSpPr>
          <p:nvPr>
            <p:ph type="body" idx="1"/>
          </p:nvPr>
        </p:nvSpPr>
        <p:spPr>
          <a:xfrm>
            <a:off x="815413" y="1848580"/>
            <a:ext cx="10561175" cy="394017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Lesson 3 -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Kuva 1050" descr="Kuva 105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6801"/>
          </a:xfrm>
          <a:prstGeom prst="rect">
            <a:avLst/>
          </a:prstGeom>
          <a:ln w="12700">
            <a:miter lim="400000"/>
          </a:ln>
        </p:spPr>
      </p:pic>
      <p:sp>
        <p:nvSpPr>
          <p:cNvPr id="243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244" name="Text Placeholder 2"/>
          <p:cNvSpPr txBox="1"/>
          <p:nvPr/>
        </p:nvSpPr>
        <p:spPr>
          <a:xfrm rot="16200000">
            <a:off x="11481328" y="1046492"/>
            <a:ext cx="844665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10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OPPITUNTI 3</a:t>
            </a:r>
          </a:p>
        </p:txBody>
      </p:sp>
      <p:pic>
        <p:nvPicPr>
          <p:cNvPr id="245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46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247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248" name="Title Text"/>
          <p:cNvSpPr txBox="1">
            <a:spLocks noGrp="1"/>
          </p:cNvSpPr>
          <p:nvPr>
            <p:ph type="title"/>
          </p:nvPr>
        </p:nvSpPr>
        <p:spPr>
          <a:xfrm>
            <a:off x="815413" y="586517"/>
            <a:ext cx="10561175" cy="10668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4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15413" y="1828800"/>
            <a:ext cx="5184000" cy="394017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5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Lesson 3 -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Kuva 1050" descr="Kuva 105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6801"/>
          </a:xfrm>
          <a:prstGeom prst="rect">
            <a:avLst/>
          </a:prstGeom>
          <a:ln w="12700">
            <a:miter lim="400000"/>
          </a:ln>
        </p:spPr>
      </p:pic>
      <p:sp>
        <p:nvSpPr>
          <p:cNvPr id="258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259" name="Text Placeholder 2"/>
          <p:cNvSpPr txBox="1"/>
          <p:nvPr/>
        </p:nvSpPr>
        <p:spPr>
          <a:xfrm rot="16200000">
            <a:off x="11481328" y="1046492"/>
            <a:ext cx="844665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10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OPPITUNTI 3</a:t>
            </a:r>
          </a:p>
        </p:txBody>
      </p:sp>
      <p:pic>
        <p:nvPicPr>
          <p:cNvPr id="260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1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262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263" name="Title Text"/>
          <p:cNvSpPr txBox="1">
            <a:spLocks noGrp="1"/>
          </p:cNvSpPr>
          <p:nvPr>
            <p:ph type="title"/>
          </p:nvPr>
        </p:nvSpPr>
        <p:spPr>
          <a:xfrm>
            <a:off x="840317" y="558006"/>
            <a:ext cx="10515601" cy="113268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6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40317" y="1791493"/>
            <a:ext cx="5158318" cy="82391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lvl1pPr>
            <a:lvl2pPr marL="0" indent="45720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lvl2pPr>
            <a:lvl3pPr marL="0" indent="91440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lvl3pPr>
            <a:lvl4pPr marL="0" indent="137160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lvl4pPr>
            <a:lvl5pPr marL="0" indent="182880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65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172200" y="1791493"/>
            <a:ext cx="5183717" cy="823913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marL="0" indent="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pPr>
            <a:endParaRPr/>
          </a:p>
        </p:txBody>
      </p:sp>
      <p:sp>
        <p:nvSpPr>
          <p:cNvPr id="26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Lesson 3 - 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Kuva 1050" descr="Kuva 105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6801"/>
          </a:xfrm>
          <a:prstGeom prst="rect">
            <a:avLst/>
          </a:prstGeom>
          <a:ln w="12700">
            <a:miter lim="400000"/>
          </a:ln>
        </p:spPr>
      </p:pic>
      <p:sp>
        <p:nvSpPr>
          <p:cNvPr id="274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275" name="Text Placeholder 2"/>
          <p:cNvSpPr txBox="1"/>
          <p:nvPr/>
        </p:nvSpPr>
        <p:spPr>
          <a:xfrm rot="16200000">
            <a:off x="11481328" y="1046492"/>
            <a:ext cx="844665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10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OPPITUNTI 3</a:t>
            </a:r>
          </a:p>
        </p:txBody>
      </p:sp>
      <p:pic>
        <p:nvPicPr>
          <p:cNvPr id="276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77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278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279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80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117600" y="1828800"/>
            <a:ext cx="4974168" cy="394017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KiVa -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Lesson 3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Kuva 1050" descr="Kuva 105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6801"/>
          </a:xfrm>
          <a:prstGeom prst="rect">
            <a:avLst/>
          </a:prstGeom>
          <a:ln w="12700">
            <a:miter lim="400000"/>
          </a:ln>
        </p:spPr>
      </p:pic>
      <p:sp>
        <p:nvSpPr>
          <p:cNvPr id="289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290" name="Text Placeholder 2"/>
          <p:cNvSpPr txBox="1"/>
          <p:nvPr/>
        </p:nvSpPr>
        <p:spPr>
          <a:xfrm rot="16200000">
            <a:off x="11481328" y="1046492"/>
            <a:ext cx="844665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10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OPPITUNTI 3</a:t>
            </a:r>
          </a:p>
        </p:txBody>
      </p:sp>
      <p:pic>
        <p:nvPicPr>
          <p:cNvPr id="291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92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293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294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Lesson 4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Kuva 1052" descr="Kuva 10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6801"/>
          </a:xfrm>
          <a:prstGeom prst="rect">
            <a:avLst/>
          </a:prstGeom>
          <a:ln w="12700">
            <a:miter lim="400000"/>
          </a:ln>
        </p:spPr>
      </p:pic>
      <p:sp>
        <p:nvSpPr>
          <p:cNvPr id="303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304" name="Text Placeholder 2"/>
          <p:cNvSpPr txBox="1"/>
          <p:nvPr/>
        </p:nvSpPr>
        <p:spPr>
          <a:xfrm rot="16200000">
            <a:off x="11517332" y="1082496"/>
            <a:ext cx="772657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10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OPPITUNTI 4</a:t>
            </a:r>
          </a:p>
        </p:txBody>
      </p:sp>
      <p:pic>
        <p:nvPicPr>
          <p:cNvPr id="305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06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307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308" name="Click to edit Master title style"/>
          <p:cNvSpPr txBox="1">
            <a:spLocks noGrp="1"/>
          </p:cNvSpPr>
          <p:nvPr>
            <p:ph type="title" hasCustomPrompt="1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t"/>
          <a:lstStyle>
            <a:lvl1pPr algn="ctr">
              <a:defRPr sz="5400"/>
            </a:lvl1pPr>
          </a:lstStyle>
          <a:p>
            <a:r>
              <a:t>Click to edit Master title style</a:t>
            </a:r>
          </a:p>
        </p:txBody>
      </p:sp>
      <p:sp>
        <p:nvSpPr>
          <p:cNvPr id="309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ClrTx/>
              <a:buSzTx/>
              <a:buFontTx/>
              <a:buNone/>
              <a:defRPr sz="2400"/>
            </a:lvl1pPr>
            <a:lvl2pPr marL="0" indent="457200" algn="ctr">
              <a:buClrTx/>
              <a:buSzTx/>
              <a:buFontTx/>
              <a:buNone/>
              <a:defRPr sz="2400"/>
            </a:lvl2pPr>
            <a:lvl3pPr marL="0" indent="914400" algn="ctr">
              <a:buClrTx/>
              <a:buSzTx/>
              <a:buFontTx/>
              <a:buNone/>
              <a:defRPr sz="2400"/>
            </a:lvl3pPr>
            <a:lvl4pPr marL="0" indent="1371600" algn="ctr">
              <a:buClrTx/>
              <a:buSzTx/>
              <a:buFontTx/>
              <a:buNone/>
              <a:defRPr sz="2400"/>
            </a:lvl4pPr>
            <a:lvl5pPr marL="0" indent="1828800" algn="ctr">
              <a:buClrTx/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Lesson 4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" name="Kuva 1052" descr="Kuva 10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6801"/>
          </a:xfrm>
          <a:prstGeom prst="rect">
            <a:avLst/>
          </a:prstGeom>
          <a:ln w="12700">
            <a:miter lim="400000"/>
          </a:ln>
        </p:spPr>
      </p:pic>
      <p:sp>
        <p:nvSpPr>
          <p:cNvPr id="318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319" name="Text Placeholder 2"/>
          <p:cNvSpPr txBox="1"/>
          <p:nvPr/>
        </p:nvSpPr>
        <p:spPr>
          <a:xfrm rot="16200000">
            <a:off x="11517332" y="1082496"/>
            <a:ext cx="772657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10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OPPITUNTI 4</a:t>
            </a:r>
          </a:p>
        </p:txBody>
      </p:sp>
      <p:pic>
        <p:nvPicPr>
          <p:cNvPr id="320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21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322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323" name="Title Text"/>
          <p:cNvSpPr txBox="1">
            <a:spLocks noGrp="1"/>
          </p:cNvSpPr>
          <p:nvPr>
            <p:ph type="title"/>
          </p:nvPr>
        </p:nvSpPr>
        <p:spPr>
          <a:xfrm>
            <a:off x="815413" y="586517"/>
            <a:ext cx="10561175" cy="10668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24" name="Body Level One…"/>
          <p:cNvSpPr txBox="1">
            <a:spLocks noGrp="1"/>
          </p:cNvSpPr>
          <p:nvPr>
            <p:ph type="body" idx="1"/>
          </p:nvPr>
        </p:nvSpPr>
        <p:spPr>
          <a:xfrm>
            <a:off x="815413" y="1848580"/>
            <a:ext cx="10561175" cy="394017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2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Lesson 4 -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" name="Kuva 1052" descr="Kuva 10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6801"/>
          </a:xfrm>
          <a:prstGeom prst="rect">
            <a:avLst/>
          </a:prstGeom>
          <a:ln w="12700">
            <a:miter lim="400000"/>
          </a:ln>
        </p:spPr>
      </p:pic>
      <p:sp>
        <p:nvSpPr>
          <p:cNvPr id="333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334" name="Text Placeholder 2"/>
          <p:cNvSpPr txBox="1"/>
          <p:nvPr/>
        </p:nvSpPr>
        <p:spPr>
          <a:xfrm rot="16200000">
            <a:off x="11517332" y="1082496"/>
            <a:ext cx="772657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10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OPPITUNTI 4</a:t>
            </a:r>
          </a:p>
        </p:txBody>
      </p:sp>
      <p:pic>
        <p:nvPicPr>
          <p:cNvPr id="335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36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337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338" name="Title Text"/>
          <p:cNvSpPr txBox="1">
            <a:spLocks noGrp="1"/>
          </p:cNvSpPr>
          <p:nvPr>
            <p:ph type="title"/>
          </p:nvPr>
        </p:nvSpPr>
        <p:spPr>
          <a:xfrm>
            <a:off x="815413" y="586517"/>
            <a:ext cx="10561175" cy="10668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3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15413" y="1828800"/>
            <a:ext cx="5184000" cy="394017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Lesson 4 -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7" name="Kuva 1052" descr="Kuva 10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6801"/>
          </a:xfrm>
          <a:prstGeom prst="rect">
            <a:avLst/>
          </a:prstGeom>
          <a:ln w="12700">
            <a:miter lim="400000"/>
          </a:ln>
        </p:spPr>
      </p:pic>
      <p:sp>
        <p:nvSpPr>
          <p:cNvPr id="348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349" name="Text Placeholder 2"/>
          <p:cNvSpPr txBox="1"/>
          <p:nvPr/>
        </p:nvSpPr>
        <p:spPr>
          <a:xfrm rot="16200000">
            <a:off x="11517332" y="1082496"/>
            <a:ext cx="772657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10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OPPITUNTI 4</a:t>
            </a:r>
          </a:p>
        </p:txBody>
      </p:sp>
      <p:pic>
        <p:nvPicPr>
          <p:cNvPr id="350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51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352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353" name="Title Text"/>
          <p:cNvSpPr txBox="1">
            <a:spLocks noGrp="1"/>
          </p:cNvSpPr>
          <p:nvPr>
            <p:ph type="title"/>
          </p:nvPr>
        </p:nvSpPr>
        <p:spPr>
          <a:xfrm>
            <a:off x="840317" y="558006"/>
            <a:ext cx="10515601" cy="113268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5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40317" y="1791493"/>
            <a:ext cx="5158318" cy="82391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lvl1pPr>
            <a:lvl2pPr marL="0" indent="45720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lvl2pPr>
            <a:lvl3pPr marL="0" indent="91440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lvl3pPr>
            <a:lvl4pPr marL="0" indent="137160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lvl4pPr>
            <a:lvl5pPr marL="0" indent="182880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55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172200" y="1791493"/>
            <a:ext cx="5183717" cy="823913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marL="0" indent="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pPr>
            <a:endParaRPr/>
          </a:p>
        </p:txBody>
      </p:sp>
      <p:sp>
        <p:nvSpPr>
          <p:cNvPr id="35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Lesson 4 - 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3" name="Kuva 1052" descr="Kuva 10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6801"/>
          </a:xfrm>
          <a:prstGeom prst="rect">
            <a:avLst/>
          </a:prstGeom>
          <a:ln w="12700">
            <a:miter lim="400000"/>
          </a:ln>
        </p:spPr>
      </p:pic>
      <p:sp>
        <p:nvSpPr>
          <p:cNvPr id="364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365" name="Text Placeholder 2"/>
          <p:cNvSpPr txBox="1"/>
          <p:nvPr/>
        </p:nvSpPr>
        <p:spPr>
          <a:xfrm rot="16200000">
            <a:off x="11517332" y="1082496"/>
            <a:ext cx="772657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10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OPPITUNTI 4</a:t>
            </a:r>
          </a:p>
        </p:txBody>
      </p:sp>
      <p:pic>
        <p:nvPicPr>
          <p:cNvPr id="366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67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368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369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70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117600" y="1828800"/>
            <a:ext cx="4974168" cy="394017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7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Lesson 4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" name="Kuva 1052" descr="Kuva 10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6801"/>
          </a:xfrm>
          <a:prstGeom prst="rect">
            <a:avLst/>
          </a:prstGeom>
          <a:ln w="12700">
            <a:miter lim="400000"/>
          </a:ln>
        </p:spPr>
      </p:pic>
      <p:sp>
        <p:nvSpPr>
          <p:cNvPr id="379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380" name="Text Placeholder 2"/>
          <p:cNvSpPr txBox="1"/>
          <p:nvPr/>
        </p:nvSpPr>
        <p:spPr>
          <a:xfrm rot="16200000">
            <a:off x="11517332" y="1082496"/>
            <a:ext cx="772657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10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OPPITUNTI 4</a:t>
            </a:r>
          </a:p>
        </p:txBody>
      </p:sp>
      <p:pic>
        <p:nvPicPr>
          <p:cNvPr id="381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82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383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384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Lesson 5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2" name="Kuva 1054" descr="Kuva 10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6801"/>
          </a:xfrm>
          <a:prstGeom prst="rect">
            <a:avLst/>
          </a:prstGeom>
          <a:ln w="12700">
            <a:miter lim="400000"/>
          </a:ln>
        </p:spPr>
      </p:pic>
      <p:sp>
        <p:nvSpPr>
          <p:cNvPr id="393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394" name="Text Placeholder 2"/>
          <p:cNvSpPr txBox="1"/>
          <p:nvPr/>
        </p:nvSpPr>
        <p:spPr>
          <a:xfrm rot="16200000">
            <a:off x="11517332" y="1082496"/>
            <a:ext cx="772657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10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OPPITUNTI 5</a:t>
            </a:r>
          </a:p>
        </p:txBody>
      </p:sp>
      <p:pic>
        <p:nvPicPr>
          <p:cNvPr id="395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96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397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398" name="Click to edit Master title style"/>
          <p:cNvSpPr txBox="1">
            <a:spLocks noGrp="1"/>
          </p:cNvSpPr>
          <p:nvPr>
            <p:ph type="title" hasCustomPrompt="1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t"/>
          <a:lstStyle>
            <a:lvl1pPr algn="ctr">
              <a:defRPr sz="5400"/>
            </a:lvl1pPr>
          </a:lstStyle>
          <a:p>
            <a:r>
              <a:t>Click to edit Master title style</a:t>
            </a:r>
          </a:p>
        </p:txBody>
      </p:sp>
      <p:sp>
        <p:nvSpPr>
          <p:cNvPr id="399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ClrTx/>
              <a:buSzTx/>
              <a:buFontTx/>
              <a:buNone/>
              <a:defRPr sz="2400"/>
            </a:lvl1pPr>
            <a:lvl2pPr marL="0" indent="457200" algn="ctr">
              <a:buClrTx/>
              <a:buSzTx/>
              <a:buFontTx/>
              <a:buNone/>
              <a:defRPr sz="2400"/>
            </a:lvl2pPr>
            <a:lvl3pPr marL="0" indent="914400" algn="ctr">
              <a:buClrTx/>
              <a:buSzTx/>
              <a:buFontTx/>
              <a:buNone/>
              <a:defRPr sz="2400"/>
            </a:lvl3pPr>
            <a:lvl4pPr marL="0" indent="1371600" algn="ctr">
              <a:buClrTx/>
              <a:buSzTx/>
              <a:buFontTx/>
              <a:buNone/>
              <a:defRPr sz="2400"/>
            </a:lvl4pPr>
            <a:lvl5pPr marL="0" indent="1828800" algn="ctr">
              <a:buClrTx/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Lesson 5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7" name="Kuva 1054" descr="Kuva 10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6801"/>
          </a:xfrm>
          <a:prstGeom prst="rect">
            <a:avLst/>
          </a:prstGeom>
          <a:ln w="12700">
            <a:miter lim="400000"/>
          </a:ln>
        </p:spPr>
      </p:pic>
      <p:sp>
        <p:nvSpPr>
          <p:cNvPr id="408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409" name="Text Placeholder 2"/>
          <p:cNvSpPr txBox="1"/>
          <p:nvPr/>
        </p:nvSpPr>
        <p:spPr>
          <a:xfrm rot="16200000">
            <a:off x="11517332" y="1082496"/>
            <a:ext cx="772657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10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OPPITUNTI 5</a:t>
            </a:r>
          </a:p>
        </p:txBody>
      </p:sp>
      <p:pic>
        <p:nvPicPr>
          <p:cNvPr id="410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11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412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413" name="Title Text"/>
          <p:cNvSpPr txBox="1">
            <a:spLocks noGrp="1"/>
          </p:cNvSpPr>
          <p:nvPr>
            <p:ph type="title"/>
          </p:nvPr>
        </p:nvSpPr>
        <p:spPr>
          <a:xfrm>
            <a:off x="815413" y="586517"/>
            <a:ext cx="10561175" cy="10668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14" name="Body Level One…"/>
          <p:cNvSpPr txBox="1">
            <a:spLocks noGrp="1"/>
          </p:cNvSpPr>
          <p:nvPr>
            <p:ph type="body" idx="1"/>
          </p:nvPr>
        </p:nvSpPr>
        <p:spPr>
          <a:xfrm>
            <a:off x="815413" y="1848580"/>
            <a:ext cx="10561175" cy="394017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Lesson 5 -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2" name="Kuva 1054" descr="Kuva 10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6801"/>
          </a:xfrm>
          <a:prstGeom prst="rect">
            <a:avLst/>
          </a:prstGeom>
          <a:ln w="12700">
            <a:miter lim="400000"/>
          </a:ln>
        </p:spPr>
      </p:pic>
      <p:sp>
        <p:nvSpPr>
          <p:cNvPr id="423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424" name="Text Placeholder 2"/>
          <p:cNvSpPr txBox="1"/>
          <p:nvPr/>
        </p:nvSpPr>
        <p:spPr>
          <a:xfrm rot="16200000">
            <a:off x="11517332" y="1082496"/>
            <a:ext cx="772657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10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OPPITUNTI 5</a:t>
            </a:r>
          </a:p>
        </p:txBody>
      </p:sp>
      <p:pic>
        <p:nvPicPr>
          <p:cNvPr id="425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26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427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428" name="Title Text"/>
          <p:cNvSpPr txBox="1">
            <a:spLocks noGrp="1"/>
          </p:cNvSpPr>
          <p:nvPr>
            <p:ph type="title"/>
          </p:nvPr>
        </p:nvSpPr>
        <p:spPr>
          <a:xfrm>
            <a:off x="815413" y="586517"/>
            <a:ext cx="10561175" cy="10668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2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15413" y="1828800"/>
            <a:ext cx="5184000" cy="394017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3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Lesson 1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Kuva 1046" descr="Kuva 10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73168" y="570542"/>
            <a:ext cx="562345" cy="1056169"/>
          </a:xfrm>
          <a:prstGeom prst="rect">
            <a:avLst/>
          </a:prstGeom>
          <a:ln w="12700">
            <a:miter lim="400000"/>
          </a:ln>
        </p:spPr>
      </p:pic>
      <p:sp>
        <p:nvSpPr>
          <p:cNvPr id="33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34" name="Text Placeholder 2"/>
          <p:cNvSpPr txBox="1"/>
          <p:nvPr/>
        </p:nvSpPr>
        <p:spPr>
          <a:xfrm rot="16200000">
            <a:off x="11517332" y="1082496"/>
            <a:ext cx="772657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10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Lesson 1</a:t>
            </a:r>
          </a:p>
        </p:txBody>
      </p:sp>
      <p:pic>
        <p:nvPicPr>
          <p:cNvPr id="35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6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37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38" name="Click to edit Master title style"/>
          <p:cNvSpPr txBox="1">
            <a:spLocks noGrp="1"/>
          </p:cNvSpPr>
          <p:nvPr>
            <p:ph type="title" hasCustomPrompt="1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t"/>
          <a:lstStyle>
            <a:lvl1pPr algn="ctr">
              <a:defRPr sz="5400"/>
            </a:lvl1pPr>
          </a:lstStyle>
          <a:p>
            <a:r>
              <a:t>Click to edit Master title style</a:t>
            </a:r>
          </a:p>
        </p:txBody>
      </p:sp>
      <p:sp>
        <p:nvSpPr>
          <p:cNvPr id="39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ClrTx/>
              <a:buSzTx/>
              <a:buFontTx/>
              <a:buNone/>
              <a:defRPr sz="2400"/>
            </a:lvl1pPr>
            <a:lvl2pPr marL="0" indent="457200" algn="ctr">
              <a:buClrTx/>
              <a:buSzTx/>
              <a:buFontTx/>
              <a:buNone/>
              <a:defRPr sz="2400"/>
            </a:lvl2pPr>
            <a:lvl3pPr marL="0" indent="914400" algn="ctr">
              <a:buClrTx/>
              <a:buSzTx/>
              <a:buFontTx/>
              <a:buNone/>
              <a:defRPr sz="2400"/>
            </a:lvl3pPr>
            <a:lvl4pPr marL="0" indent="1371600" algn="ctr">
              <a:buClrTx/>
              <a:buSzTx/>
              <a:buFontTx/>
              <a:buNone/>
              <a:defRPr sz="2400"/>
            </a:lvl4pPr>
            <a:lvl5pPr marL="0" indent="1828800" algn="ctr">
              <a:buClrTx/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Lesson 5 -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7" name="Kuva 1054" descr="Kuva 10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6801"/>
          </a:xfrm>
          <a:prstGeom prst="rect">
            <a:avLst/>
          </a:prstGeom>
          <a:ln w="12700">
            <a:miter lim="400000"/>
          </a:ln>
        </p:spPr>
      </p:pic>
      <p:sp>
        <p:nvSpPr>
          <p:cNvPr id="438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439" name="Text Placeholder 2"/>
          <p:cNvSpPr txBox="1"/>
          <p:nvPr/>
        </p:nvSpPr>
        <p:spPr>
          <a:xfrm rot="16200000">
            <a:off x="11517332" y="1082496"/>
            <a:ext cx="772657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10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OPPITUNTI 5</a:t>
            </a:r>
          </a:p>
        </p:txBody>
      </p:sp>
      <p:pic>
        <p:nvPicPr>
          <p:cNvPr id="440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41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442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443" name="Title Text"/>
          <p:cNvSpPr txBox="1">
            <a:spLocks noGrp="1"/>
          </p:cNvSpPr>
          <p:nvPr>
            <p:ph type="title"/>
          </p:nvPr>
        </p:nvSpPr>
        <p:spPr>
          <a:xfrm>
            <a:off x="840317" y="558006"/>
            <a:ext cx="10515601" cy="113268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4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40317" y="1791493"/>
            <a:ext cx="5158318" cy="82391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lvl1pPr>
            <a:lvl2pPr marL="0" indent="45720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lvl2pPr>
            <a:lvl3pPr marL="0" indent="91440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lvl3pPr>
            <a:lvl4pPr marL="0" indent="137160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lvl4pPr>
            <a:lvl5pPr marL="0" indent="182880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45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172200" y="1791493"/>
            <a:ext cx="5183717" cy="823913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marL="0" indent="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pPr>
            <a:endParaRPr/>
          </a:p>
        </p:txBody>
      </p:sp>
      <p:sp>
        <p:nvSpPr>
          <p:cNvPr id="44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Lesson 5 - 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3" name="Kuva 1054" descr="Kuva 10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6801"/>
          </a:xfrm>
          <a:prstGeom prst="rect">
            <a:avLst/>
          </a:prstGeom>
          <a:ln w="12700">
            <a:miter lim="400000"/>
          </a:ln>
        </p:spPr>
      </p:pic>
      <p:sp>
        <p:nvSpPr>
          <p:cNvPr id="454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455" name="Text Placeholder 2"/>
          <p:cNvSpPr txBox="1"/>
          <p:nvPr/>
        </p:nvSpPr>
        <p:spPr>
          <a:xfrm rot="16200000">
            <a:off x="11517332" y="1082496"/>
            <a:ext cx="772657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10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OPPITUNTI 5</a:t>
            </a:r>
          </a:p>
        </p:txBody>
      </p:sp>
      <p:pic>
        <p:nvPicPr>
          <p:cNvPr id="456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57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458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459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60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117600" y="1828800"/>
            <a:ext cx="4974168" cy="394017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6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Lesson 5 - T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8" name="Kuva 1054" descr="Kuva 10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6801"/>
          </a:xfrm>
          <a:prstGeom prst="rect">
            <a:avLst/>
          </a:prstGeom>
          <a:ln w="12700">
            <a:miter lim="400000"/>
          </a:ln>
        </p:spPr>
      </p:pic>
      <p:sp>
        <p:nvSpPr>
          <p:cNvPr id="469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470" name="Text Placeholder 2"/>
          <p:cNvSpPr txBox="1"/>
          <p:nvPr/>
        </p:nvSpPr>
        <p:spPr>
          <a:xfrm rot="16200000">
            <a:off x="11517332" y="1082496"/>
            <a:ext cx="772657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10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OPPITUNTI 5</a:t>
            </a:r>
          </a:p>
        </p:txBody>
      </p:sp>
      <p:pic>
        <p:nvPicPr>
          <p:cNvPr id="471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72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473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474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7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Lesson 6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2" name="Kuva 32" descr="Kuva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6801"/>
          </a:xfrm>
          <a:prstGeom prst="rect">
            <a:avLst/>
          </a:prstGeom>
          <a:ln w="12700">
            <a:miter lim="400000"/>
          </a:ln>
        </p:spPr>
      </p:pic>
      <p:sp>
        <p:nvSpPr>
          <p:cNvPr id="483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484" name="Text Placeholder 2"/>
          <p:cNvSpPr txBox="1"/>
          <p:nvPr/>
        </p:nvSpPr>
        <p:spPr>
          <a:xfrm rot="16200000">
            <a:off x="11517332" y="1082496"/>
            <a:ext cx="772657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10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OPPITUNTI 6</a:t>
            </a:r>
          </a:p>
        </p:txBody>
      </p:sp>
      <p:pic>
        <p:nvPicPr>
          <p:cNvPr id="485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86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487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488" name="Click to edit Master title style"/>
          <p:cNvSpPr txBox="1">
            <a:spLocks noGrp="1"/>
          </p:cNvSpPr>
          <p:nvPr>
            <p:ph type="title" hasCustomPrompt="1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t"/>
          <a:lstStyle>
            <a:lvl1pPr algn="ctr">
              <a:defRPr sz="5400"/>
            </a:lvl1pPr>
          </a:lstStyle>
          <a:p>
            <a:r>
              <a:t>Click to edit Master title style</a:t>
            </a:r>
          </a:p>
        </p:txBody>
      </p:sp>
      <p:sp>
        <p:nvSpPr>
          <p:cNvPr id="489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ClrTx/>
              <a:buSzTx/>
              <a:buFontTx/>
              <a:buNone/>
              <a:defRPr sz="2400"/>
            </a:lvl1pPr>
            <a:lvl2pPr marL="0" indent="457200" algn="ctr">
              <a:buClrTx/>
              <a:buSzTx/>
              <a:buFontTx/>
              <a:buNone/>
              <a:defRPr sz="2400"/>
            </a:lvl2pPr>
            <a:lvl3pPr marL="0" indent="914400" algn="ctr">
              <a:buClrTx/>
              <a:buSzTx/>
              <a:buFontTx/>
              <a:buNone/>
              <a:defRPr sz="2400"/>
            </a:lvl3pPr>
            <a:lvl4pPr marL="0" indent="1371600" algn="ctr">
              <a:buClrTx/>
              <a:buSzTx/>
              <a:buFontTx/>
              <a:buNone/>
              <a:defRPr sz="2400"/>
            </a:lvl4pPr>
            <a:lvl5pPr marL="0" indent="1828800" algn="ctr">
              <a:buClrTx/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Lesson 6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7" name="Kuva 32" descr="Kuva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6801"/>
          </a:xfrm>
          <a:prstGeom prst="rect">
            <a:avLst/>
          </a:prstGeom>
          <a:ln w="12700">
            <a:miter lim="400000"/>
          </a:ln>
        </p:spPr>
      </p:pic>
      <p:sp>
        <p:nvSpPr>
          <p:cNvPr id="498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499" name="Text Placeholder 2"/>
          <p:cNvSpPr txBox="1"/>
          <p:nvPr/>
        </p:nvSpPr>
        <p:spPr>
          <a:xfrm rot="16200000">
            <a:off x="11517332" y="1082496"/>
            <a:ext cx="772657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10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OPPITUNTI 6</a:t>
            </a:r>
          </a:p>
        </p:txBody>
      </p:sp>
      <p:pic>
        <p:nvPicPr>
          <p:cNvPr id="500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01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502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503" name="Title Text"/>
          <p:cNvSpPr txBox="1">
            <a:spLocks noGrp="1"/>
          </p:cNvSpPr>
          <p:nvPr>
            <p:ph type="title"/>
          </p:nvPr>
        </p:nvSpPr>
        <p:spPr>
          <a:xfrm>
            <a:off x="815413" y="586517"/>
            <a:ext cx="10561175" cy="10668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04" name="Body Level One…"/>
          <p:cNvSpPr txBox="1">
            <a:spLocks noGrp="1"/>
          </p:cNvSpPr>
          <p:nvPr>
            <p:ph type="body" idx="1"/>
          </p:nvPr>
        </p:nvSpPr>
        <p:spPr>
          <a:xfrm>
            <a:off x="815413" y="1848580"/>
            <a:ext cx="10561175" cy="394017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0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Lesson 6 -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" name="Kuva 32" descr="Kuva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6801"/>
          </a:xfrm>
          <a:prstGeom prst="rect">
            <a:avLst/>
          </a:prstGeom>
          <a:ln w="12700">
            <a:miter lim="400000"/>
          </a:ln>
        </p:spPr>
      </p:pic>
      <p:sp>
        <p:nvSpPr>
          <p:cNvPr id="513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514" name="Text Placeholder 2"/>
          <p:cNvSpPr txBox="1"/>
          <p:nvPr/>
        </p:nvSpPr>
        <p:spPr>
          <a:xfrm rot="16200000">
            <a:off x="11517332" y="1082496"/>
            <a:ext cx="772657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10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OPPITUNTI 6</a:t>
            </a:r>
          </a:p>
        </p:txBody>
      </p:sp>
      <p:pic>
        <p:nvPicPr>
          <p:cNvPr id="515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16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517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518" name="Title Text"/>
          <p:cNvSpPr txBox="1">
            <a:spLocks noGrp="1"/>
          </p:cNvSpPr>
          <p:nvPr>
            <p:ph type="title"/>
          </p:nvPr>
        </p:nvSpPr>
        <p:spPr>
          <a:xfrm>
            <a:off x="815413" y="586517"/>
            <a:ext cx="10561175" cy="10668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1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15413" y="1828800"/>
            <a:ext cx="5184000" cy="394017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2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Lesson 6 -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7" name="Kuva 32" descr="Kuva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6801"/>
          </a:xfrm>
          <a:prstGeom prst="rect">
            <a:avLst/>
          </a:prstGeom>
          <a:ln w="12700">
            <a:miter lim="400000"/>
          </a:ln>
        </p:spPr>
      </p:pic>
      <p:sp>
        <p:nvSpPr>
          <p:cNvPr id="528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529" name="Text Placeholder 2"/>
          <p:cNvSpPr txBox="1"/>
          <p:nvPr/>
        </p:nvSpPr>
        <p:spPr>
          <a:xfrm rot="16200000">
            <a:off x="11517332" y="1082496"/>
            <a:ext cx="772657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10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OPPITUNTI 6</a:t>
            </a:r>
          </a:p>
        </p:txBody>
      </p:sp>
      <p:pic>
        <p:nvPicPr>
          <p:cNvPr id="530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31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532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533" name="Title Text"/>
          <p:cNvSpPr txBox="1">
            <a:spLocks noGrp="1"/>
          </p:cNvSpPr>
          <p:nvPr>
            <p:ph type="title"/>
          </p:nvPr>
        </p:nvSpPr>
        <p:spPr>
          <a:xfrm>
            <a:off x="840317" y="558006"/>
            <a:ext cx="10515601" cy="113268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3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40317" y="1791493"/>
            <a:ext cx="5158318" cy="82391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lvl1pPr>
            <a:lvl2pPr marL="0" indent="45720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lvl2pPr>
            <a:lvl3pPr marL="0" indent="91440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lvl3pPr>
            <a:lvl4pPr marL="0" indent="137160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lvl4pPr>
            <a:lvl5pPr marL="0" indent="182880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35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172200" y="1791493"/>
            <a:ext cx="5183717" cy="823913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marL="0" indent="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pPr>
            <a:endParaRPr/>
          </a:p>
        </p:txBody>
      </p:sp>
      <p:sp>
        <p:nvSpPr>
          <p:cNvPr id="53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Lesson 6 - 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3" name="Kuva 32" descr="Kuva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6801"/>
          </a:xfrm>
          <a:prstGeom prst="rect">
            <a:avLst/>
          </a:prstGeom>
          <a:ln w="12700">
            <a:miter lim="400000"/>
          </a:ln>
        </p:spPr>
      </p:pic>
      <p:sp>
        <p:nvSpPr>
          <p:cNvPr id="544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545" name="Text Placeholder 2"/>
          <p:cNvSpPr txBox="1"/>
          <p:nvPr/>
        </p:nvSpPr>
        <p:spPr>
          <a:xfrm rot="16200000">
            <a:off x="11517332" y="1082496"/>
            <a:ext cx="772657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10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OPPITUNTI 6</a:t>
            </a:r>
          </a:p>
        </p:txBody>
      </p:sp>
      <p:pic>
        <p:nvPicPr>
          <p:cNvPr id="546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47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548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549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50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117600" y="1828800"/>
            <a:ext cx="4974168" cy="394017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Lesson 6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8" name="Kuva 32" descr="Kuva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6801"/>
          </a:xfrm>
          <a:prstGeom prst="rect">
            <a:avLst/>
          </a:prstGeom>
          <a:ln w="12700">
            <a:miter lim="400000"/>
          </a:ln>
        </p:spPr>
      </p:pic>
      <p:sp>
        <p:nvSpPr>
          <p:cNvPr id="559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560" name="Text Placeholder 2"/>
          <p:cNvSpPr txBox="1"/>
          <p:nvPr/>
        </p:nvSpPr>
        <p:spPr>
          <a:xfrm rot="16200000">
            <a:off x="11517332" y="1082496"/>
            <a:ext cx="772657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10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OPPITUNTI 6</a:t>
            </a:r>
          </a:p>
        </p:txBody>
      </p:sp>
      <p:pic>
        <p:nvPicPr>
          <p:cNvPr id="561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62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563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564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Lesson 7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2" name="Kuva 34" descr="Kuva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6801"/>
          </a:xfrm>
          <a:prstGeom prst="rect">
            <a:avLst/>
          </a:prstGeom>
          <a:ln w="12700">
            <a:miter lim="400000"/>
          </a:ln>
        </p:spPr>
      </p:pic>
      <p:sp>
        <p:nvSpPr>
          <p:cNvPr id="573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574" name="Text Placeholder 2"/>
          <p:cNvSpPr txBox="1"/>
          <p:nvPr/>
        </p:nvSpPr>
        <p:spPr>
          <a:xfrm rot="16200000">
            <a:off x="11517332" y="1082496"/>
            <a:ext cx="772657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10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OPPITUNTI 7</a:t>
            </a:r>
          </a:p>
        </p:txBody>
      </p:sp>
      <p:pic>
        <p:nvPicPr>
          <p:cNvPr id="575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76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577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578" name="Click to edit Master title style"/>
          <p:cNvSpPr txBox="1">
            <a:spLocks noGrp="1"/>
          </p:cNvSpPr>
          <p:nvPr>
            <p:ph type="title" hasCustomPrompt="1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t"/>
          <a:lstStyle>
            <a:lvl1pPr algn="ctr">
              <a:defRPr sz="5400"/>
            </a:lvl1pPr>
          </a:lstStyle>
          <a:p>
            <a:r>
              <a:t>Click to edit Master title style</a:t>
            </a:r>
          </a:p>
        </p:txBody>
      </p:sp>
      <p:sp>
        <p:nvSpPr>
          <p:cNvPr id="579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ClrTx/>
              <a:buSzTx/>
              <a:buFontTx/>
              <a:buNone/>
              <a:defRPr sz="2400"/>
            </a:lvl1pPr>
            <a:lvl2pPr marL="0" indent="457200" algn="ctr">
              <a:buClrTx/>
              <a:buSzTx/>
              <a:buFontTx/>
              <a:buNone/>
              <a:defRPr sz="2400"/>
            </a:lvl2pPr>
            <a:lvl3pPr marL="0" indent="914400" algn="ctr">
              <a:buClrTx/>
              <a:buSzTx/>
              <a:buFontTx/>
              <a:buNone/>
              <a:defRPr sz="2400"/>
            </a:lvl3pPr>
            <a:lvl4pPr marL="0" indent="1371600" algn="ctr">
              <a:buClrTx/>
              <a:buSzTx/>
              <a:buFontTx/>
              <a:buNone/>
              <a:defRPr sz="2400"/>
            </a:lvl4pPr>
            <a:lvl5pPr marL="0" indent="1828800" algn="ctr">
              <a:buClrTx/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Lesson 1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Kuva 1046" descr="Kuva 10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73168" y="570542"/>
            <a:ext cx="562345" cy="1056169"/>
          </a:xfrm>
          <a:prstGeom prst="rect">
            <a:avLst/>
          </a:prstGeom>
          <a:ln w="12700">
            <a:miter lim="400000"/>
          </a:ln>
        </p:spPr>
      </p:pic>
      <p:sp>
        <p:nvSpPr>
          <p:cNvPr id="48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49" name="Text Placeholder 2"/>
          <p:cNvSpPr txBox="1"/>
          <p:nvPr/>
        </p:nvSpPr>
        <p:spPr>
          <a:xfrm rot="16200000">
            <a:off x="11517332" y="1082496"/>
            <a:ext cx="772657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10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Lesson 1</a:t>
            </a:r>
          </a:p>
        </p:txBody>
      </p:sp>
      <p:pic>
        <p:nvPicPr>
          <p:cNvPr id="50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1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52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53" name="Title Text"/>
          <p:cNvSpPr txBox="1">
            <a:spLocks noGrp="1"/>
          </p:cNvSpPr>
          <p:nvPr>
            <p:ph type="title"/>
          </p:nvPr>
        </p:nvSpPr>
        <p:spPr>
          <a:xfrm>
            <a:off x="815413" y="586517"/>
            <a:ext cx="10561175" cy="10668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4" name="Body Level One…"/>
          <p:cNvSpPr txBox="1">
            <a:spLocks noGrp="1"/>
          </p:cNvSpPr>
          <p:nvPr>
            <p:ph type="body" idx="1"/>
          </p:nvPr>
        </p:nvSpPr>
        <p:spPr>
          <a:xfrm>
            <a:off x="815413" y="1848580"/>
            <a:ext cx="10561175" cy="394017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Lesson 7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7" name="Kuva 34" descr="Kuva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6801"/>
          </a:xfrm>
          <a:prstGeom prst="rect">
            <a:avLst/>
          </a:prstGeom>
          <a:ln w="12700">
            <a:miter lim="400000"/>
          </a:ln>
        </p:spPr>
      </p:pic>
      <p:sp>
        <p:nvSpPr>
          <p:cNvPr id="588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589" name="Text Placeholder 2"/>
          <p:cNvSpPr txBox="1"/>
          <p:nvPr/>
        </p:nvSpPr>
        <p:spPr>
          <a:xfrm rot="16200000">
            <a:off x="11517332" y="1082496"/>
            <a:ext cx="772657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10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OPPITUNTI 7</a:t>
            </a:r>
          </a:p>
        </p:txBody>
      </p:sp>
      <p:pic>
        <p:nvPicPr>
          <p:cNvPr id="590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91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592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593" name="Title Text"/>
          <p:cNvSpPr txBox="1">
            <a:spLocks noGrp="1"/>
          </p:cNvSpPr>
          <p:nvPr>
            <p:ph type="title"/>
          </p:nvPr>
        </p:nvSpPr>
        <p:spPr>
          <a:xfrm>
            <a:off x="815413" y="586517"/>
            <a:ext cx="10561175" cy="10668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94" name="Body Level One…"/>
          <p:cNvSpPr txBox="1">
            <a:spLocks noGrp="1"/>
          </p:cNvSpPr>
          <p:nvPr>
            <p:ph type="body" idx="1"/>
          </p:nvPr>
        </p:nvSpPr>
        <p:spPr>
          <a:xfrm>
            <a:off x="815413" y="1848580"/>
            <a:ext cx="10561175" cy="394017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Lesson 7 -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2" name="Kuva 34" descr="Kuva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6801"/>
          </a:xfrm>
          <a:prstGeom prst="rect">
            <a:avLst/>
          </a:prstGeom>
          <a:ln w="12700">
            <a:miter lim="400000"/>
          </a:ln>
        </p:spPr>
      </p:pic>
      <p:sp>
        <p:nvSpPr>
          <p:cNvPr id="603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604" name="Text Placeholder 2"/>
          <p:cNvSpPr txBox="1"/>
          <p:nvPr/>
        </p:nvSpPr>
        <p:spPr>
          <a:xfrm rot="16200000">
            <a:off x="11517332" y="1082496"/>
            <a:ext cx="772657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10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OPPITUNTI 7</a:t>
            </a:r>
          </a:p>
        </p:txBody>
      </p:sp>
      <p:pic>
        <p:nvPicPr>
          <p:cNvPr id="605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06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607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608" name="Title Text"/>
          <p:cNvSpPr txBox="1">
            <a:spLocks noGrp="1"/>
          </p:cNvSpPr>
          <p:nvPr>
            <p:ph type="title"/>
          </p:nvPr>
        </p:nvSpPr>
        <p:spPr>
          <a:xfrm>
            <a:off x="815413" y="586517"/>
            <a:ext cx="10561175" cy="10668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0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15413" y="1828800"/>
            <a:ext cx="5184000" cy="394017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Lesson 7 -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7" name="Kuva 34" descr="Kuva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6801"/>
          </a:xfrm>
          <a:prstGeom prst="rect">
            <a:avLst/>
          </a:prstGeom>
          <a:ln w="12700">
            <a:miter lim="400000"/>
          </a:ln>
        </p:spPr>
      </p:pic>
      <p:sp>
        <p:nvSpPr>
          <p:cNvPr id="618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619" name="Text Placeholder 2"/>
          <p:cNvSpPr txBox="1"/>
          <p:nvPr/>
        </p:nvSpPr>
        <p:spPr>
          <a:xfrm rot="16200000">
            <a:off x="11517332" y="1082496"/>
            <a:ext cx="772657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10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OPPITUNTI 7</a:t>
            </a:r>
          </a:p>
        </p:txBody>
      </p:sp>
      <p:pic>
        <p:nvPicPr>
          <p:cNvPr id="620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21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622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623" name="Title Text"/>
          <p:cNvSpPr txBox="1">
            <a:spLocks noGrp="1"/>
          </p:cNvSpPr>
          <p:nvPr>
            <p:ph type="title"/>
          </p:nvPr>
        </p:nvSpPr>
        <p:spPr>
          <a:xfrm>
            <a:off x="840317" y="558006"/>
            <a:ext cx="10515601" cy="113268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2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40317" y="1791493"/>
            <a:ext cx="5158318" cy="82391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lvl1pPr>
            <a:lvl2pPr marL="0" indent="45720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lvl2pPr>
            <a:lvl3pPr marL="0" indent="91440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lvl3pPr>
            <a:lvl4pPr marL="0" indent="137160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lvl4pPr>
            <a:lvl5pPr marL="0" indent="182880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25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172200" y="1791493"/>
            <a:ext cx="5183717" cy="823913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marL="0" indent="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pPr>
            <a:endParaRPr/>
          </a:p>
        </p:txBody>
      </p:sp>
      <p:sp>
        <p:nvSpPr>
          <p:cNvPr id="62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Lesson 7 - 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3" name="Kuva 34" descr="Kuva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6801"/>
          </a:xfrm>
          <a:prstGeom prst="rect">
            <a:avLst/>
          </a:prstGeom>
          <a:ln w="12700">
            <a:miter lim="400000"/>
          </a:ln>
        </p:spPr>
      </p:pic>
      <p:sp>
        <p:nvSpPr>
          <p:cNvPr id="634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635" name="Text Placeholder 2"/>
          <p:cNvSpPr txBox="1"/>
          <p:nvPr/>
        </p:nvSpPr>
        <p:spPr>
          <a:xfrm rot="16200000">
            <a:off x="11517332" y="1082496"/>
            <a:ext cx="772657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10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OPPITUNTI 7</a:t>
            </a:r>
          </a:p>
        </p:txBody>
      </p:sp>
      <p:pic>
        <p:nvPicPr>
          <p:cNvPr id="636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37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638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639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40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117600" y="1828800"/>
            <a:ext cx="4974168" cy="394017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Lesson 7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8" name="Kuva 34" descr="Kuva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6801"/>
          </a:xfrm>
          <a:prstGeom prst="rect">
            <a:avLst/>
          </a:prstGeom>
          <a:ln w="12700">
            <a:miter lim="400000"/>
          </a:ln>
        </p:spPr>
      </p:pic>
      <p:sp>
        <p:nvSpPr>
          <p:cNvPr id="649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650" name="Text Placeholder 2"/>
          <p:cNvSpPr txBox="1"/>
          <p:nvPr/>
        </p:nvSpPr>
        <p:spPr>
          <a:xfrm rot="16200000">
            <a:off x="11517332" y="1082496"/>
            <a:ext cx="772657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10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OPPITUNTI 7</a:t>
            </a:r>
          </a:p>
        </p:txBody>
      </p:sp>
      <p:pic>
        <p:nvPicPr>
          <p:cNvPr id="651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52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653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654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5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Lesson 8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2" name="Kuva 1040" descr="Kuva 10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6801"/>
          </a:xfrm>
          <a:prstGeom prst="rect">
            <a:avLst/>
          </a:prstGeom>
          <a:ln w="12700">
            <a:miter lim="400000"/>
          </a:ln>
        </p:spPr>
      </p:pic>
      <p:sp>
        <p:nvSpPr>
          <p:cNvPr id="663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664" name="Text Placeholder 2"/>
          <p:cNvSpPr txBox="1"/>
          <p:nvPr/>
        </p:nvSpPr>
        <p:spPr>
          <a:xfrm rot="16200000">
            <a:off x="11517332" y="1082496"/>
            <a:ext cx="772657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10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OPPITUNTI 8</a:t>
            </a:r>
          </a:p>
        </p:txBody>
      </p:sp>
      <p:pic>
        <p:nvPicPr>
          <p:cNvPr id="665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66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667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668" name="Click to edit Master title style"/>
          <p:cNvSpPr txBox="1">
            <a:spLocks noGrp="1"/>
          </p:cNvSpPr>
          <p:nvPr>
            <p:ph type="title" hasCustomPrompt="1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t"/>
          <a:lstStyle>
            <a:lvl1pPr algn="ctr">
              <a:defRPr sz="5400"/>
            </a:lvl1pPr>
          </a:lstStyle>
          <a:p>
            <a:r>
              <a:t>Click to edit Master title style</a:t>
            </a:r>
          </a:p>
        </p:txBody>
      </p:sp>
      <p:sp>
        <p:nvSpPr>
          <p:cNvPr id="669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ClrTx/>
              <a:buSzTx/>
              <a:buFontTx/>
              <a:buNone/>
              <a:defRPr sz="2400"/>
            </a:lvl1pPr>
            <a:lvl2pPr marL="0" indent="457200" algn="ctr">
              <a:buClrTx/>
              <a:buSzTx/>
              <a:buFontTx/>
              <a:buNone/>
              <a:defRPr sz="2400"/>
            </a:lvl2pPr>
            <a:lvl3pPr marL="0" indent="914400" algn="ctr">
              <a:buClrTx/>
              <a:buSzTx/>
              <a:buFontTx/>
              <a:buNone/>
              <a:defRPr sz="2400"/>
            </a:lvl3pPr>
            <a:lvl4pPr marL="0" indent="1371600" algn="ctr">
              <a:buClrTx/>
              <a:buSzTx/>
              <a:buFontTx/>
              <a:buNone/>
              <a:defRPr sz="2400"/>
            </a:lvl4pPr>
            <a:lvl5pPr marL="0" indent="1828800" algn="ctr">
              <a:buClrTx/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7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Lesson 8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7" name="Kuva 1040" descr="Kuva 10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6801"/>
          </a:xfrm>
          <a:prstGeom prst="rect">
            <a:avLst/>
          </a:prstGeom>
          <a:ln w="12700">
            <a:miter lim="400000"/>
          </a:ln>
        </p:spPr>
      </p:pic>
      <p:sp>
        <p:nvSpPr>
          <p:cNvPr id="678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679" name="Text Placeholder 2"/>
          <p:cNvSpPr txBox="1"/>
          <p:nvPr/>
        </p:nvSpPr>
        <p:spPr>
          <a:xfrm rot="16200000">
            <a:off x="11517332" y="1082496"/>
            <a:ext cx="772657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10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OPPITUNTI 8</a:t>
            </a:r>
          </a:p>
        </p:txBody>
      </p:sp>
      <p:pic>
        <p:nvPicPr>
          <p:cNvPr id="680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81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682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683" name="Title Text"/>
          <p:cNvSpPr txBox="1">
            <a:spLocks noGrp="1"/>
          </p:cNvSpPr>
          <p:nvPr>
            <p:ph type="title"/>
          </p:nvPr>
        </p:nvSpPr>
        <p:spPr>
          <a:xfrm>
            <a:off x="815413" y="586517"/>
            <a:ext cx="10561175" cy="10668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84" name="Body Level One…"/>
          <p:cNvSpPr txBox="1">
            <a:spLocks noGrp="1"/>
          </p:cNvSpPr>
          <p:nvPr>
            <p:ph type="body" idx="1"/>
          </p:nvPr>
        </p:nvSpPr>
        <p:spPr>
          <a:xfrm>
            <a:off x="815413" y="1848580"/>
            <a:ext cx="10561175" cy="394017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Lesson 8 -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2" name="Kuva 1040" descr="Kuva 10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6801"/>
          </a:xfrm>
          <a:prstGeom prst="rect">
            <a:avLst/>
          </a:prstGeom>
          <a:ln w="12700">
            <a:miter lim="400000"/>
          </a:ln>
        </p:spPr>
      </p:pic>
      <p:sp>
        <p:nvSpPr>
          <p:cNvPr id="693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694" name="Text Placeholder 2"/>
          <p:cNvSpPr txBox="1"/>
          <p:nvPr/>
        </p:nvSpPr>
        <p:spPr>
          <a:xfrm rot="16200000">
            <a:off x="11517332" y="1082496"/>
            <a:ext cx="772657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10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OPPITUNTI 8</a:t>
            </a:r>
          </a:p>
        </p:txBody>
      </p:sp>
      <p:pic>
        <p:nvPicPr>
          <p:cNvPr id="695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96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697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698" name="Title Text"/>
          <p:cNvSpPr txBox="1">
            <a:spLocks noGrp="1"/>
          </p:cNvSpPr>
          <p:nvPr>
            <p:ph type="title"/>
          </p:nvPr>
        </p:nvSpPr>
        <p:spPr>
          <a:xfrm>
            <a:off x="815413" y="586517"/>
            <a:ext cx="10561175" cy="10668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9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15413" y="1828800"/>
            <a:ext cx="5184000" cy="394017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0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Lesson 8 -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7" name="Kuva 1040" descr="Kuva 10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6801"/>
          </a:xfrm>
          <a:prstGeom prst="rect">
            <a:avLst/>
          </a:prstGeom>
          <a:ln w="12700">
            <a:miter lim="400000"/>
          </a:ln>
        </p:spPr>
      </p:pic>
      <p:sp>
        <p:nvSpPr>
          <p:cNvPr id="708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709" name="Text Placeholder 2"/>
          <p:cNvSpPr txBox="1"/>
          <p:nvPr/>
        </p:nvSpPr>
        <p:spPr>
          <a:xfrm rot="16200000">
            <a:off x="11517332" y="1082496"/>
            <a:ext cx="772657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10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OPPITUNTI 8</a:t>
            </a:r>
          </a:p>
        </p:txBody>
      </p:sp>
      <p:pic>
        <p:nvPicPr>
          <p:cNvPr id="710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711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712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713" name="Title Text"/>
          <p:cNvSpPr txBox="1">
            <a:spLocks noGrp="1"/>
          </p:cNvSpPr>
          <p:nvPr>
            <p:ph type="title"/>
          </p:nvPr>
        </p:nvSpPr>
        <p:spPr>
          <a:xfrm>
            <a:off x="840317" y="558006"/>
            <a:ext cx="10515601" cy="113268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1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40317" y="1791493"/>
            <a:ext cx="5158318" cy="82391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lvl1pPr>
            <a:lvl2pPr marL="0" indent="45720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lvl2pPr>
            <a:lvl3pPr marL="0" indent="91440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lvl3pPr>
            <a:lvl4pPr marL="0" indent="137160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lvl4pPr>
            <a:lvl5pPr marL="0" indent="182880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15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172200" y="1791493"/>
            <a:ext cx="5183717" cy="823913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marL="0" indent="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pPr>
            <a:endParaRPr/>
          </a:p>
        </p:txBody>
      </p:sp>
      <p:sp>
        <p:nvSpPr>
          <p:cNvPr id="71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Lesson 8 - 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3" name="Kuva 1040" descr="Kuva 10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6801"/>
          </a:xfrm>
          <a:prstGeom prst="rect">
            <a:avLst/>
          </a:prstGeom>
          <a:ln w="12700">
            <a:miter lim="400000"/>
          </a:ln>
        </p:spPr>
      </p:pic>
      <p:sp>
        <p:nvSpPr>
          <p:cNvPr id="724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725" name="Text Placeholder 2"/>
          <p:cNvSpPr txBox="1"/>
          <p:nvPr/>
        </p:nvSpPr>
        <p:spPr>
          <a:xfrm rot="16200000">
            <a:off x="11517332" y="1082496"/>
            <a:ext cx="772657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10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OPPITUNTI 8</a:t>
            </a:r>
          </a:p>
        </p:txBody>
      </p:sp>
      <p:pic>
        <p:nvPicPr>
          <p:cNvPr id="726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727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728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729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30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117600" y="1828800"/>
            <a:ext cx="4974168" cy="394017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Lesson 1 -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Kuva 1046" descr="Kuva 10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73168" y="570542"/>
            <a:ext cx="562345" cy="1056169"/>
          </a:xfrm>
          <a:prstGeom prst="rect">
            <a:avLst/>
          </a:prstGeom>
          <a:ln w="12700">
            <a:miter lim="400000"/>
          </a:ln>
        </p:spPr>
      </p:pic>
      <p:sp>
        <p:nvSpPr>
          <p:cNvPr id="63" name="Suorakulmio 39"/>
          <p:cNvSpPr/>
          <p:nvPr/>
        </p:nvSpPr>
        <p:spPr>
          <a:xfrm>
            <a:off x="0" y="4757913"/>
            <a:ext cx="12192000" cy="2127471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64" name="Text Placeholder 2"/>
          <p:cNvSpPr txBox="1"/>
          <p:nvPr/>
        </p:nvSpPr>
        <p:spPr>
          <a:xfrm rot="16200000">
            <a:off x="11517332" y="1082496"/>
            <a:ext cx="772657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10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Lesson 1</a:t>
            </a:r>
          </a:p>
        </p:txBody>
      </p:sp>
      <p:pic>
        <p:nvPicPr>
          <p:cNvPr id="65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2236" y="6093050"/>
            <a:ext cx="4159554" cy="855987"/>
          </a:xfrm>
          <a:prstGeom prst="rect">
            <a:avLst/>
          </a:prstGeom>
          <a:ln w="12700">
            <a:miter lim="400000"/>
          </a:ln>
        </p:spPr>
      </p:pic>
      <p:pic>
        <p:nvPicPr>
          <p:cNvPr id="66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89842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67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68" name="Title Text"/>
          <p:cNvSpPr txBox="1">
            <a:spLocks noGrp="1"/>
          </p:cNvSpPr>
          <p:nvPr>
            <p:ph type="title"/>
          </p:nvPr>
        </p:nvSpPr>
        <p:spPr>
          <a:xfrm>
            <a:off x="815413" y="586517"/>
            <a:ext cx="10561175" cy="10668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15413" y="1828800"/>
            <a:ext cx="5184000" cy="394017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Lesson 8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8" name="Kuva 1040" descr="Kuva 10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6801"/>
          </a:xfrm>
          <a:prstGeom prst="rect">
            <a:avLst/>
          </a:prstGeom>
          <a:ln w="12700">
            <a:miter lim="400000"/>
          </a:ln>
        </p:spPr>
      </p:pic>
      <p:sp>
        <p:nvSpPr>
          <p:cNvPr id="739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740" name="Text Placeholder 2"/>
          <p:cNvSpPr txBox="1"/>
          <p:nvPr/>
        </p:nvSpPr>
        <p:spPr>
          <a:xfrm rot="16200000">
            <a:off x="11517332" y="1082496"/>
            <a:ext cx="772657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10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OPPITUNTI 8</a:t>
            </a:r>
          </a:p>
        </p:txBody>
      </p:sp>
      <p:pic>
        <p:nvPicPr>
          <p:cNvPr id="741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742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743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744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Lesson 9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2" name="Kuva 1042" descr="Kuva 10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6801"/>
          </a:xfrm>
          <a:prstGeom prst="rect">
            <a:avLst/>
          </a:prstGeom>
          <a:ln w="12700">
            <a:miter lim="400000"/>
          </a:ln>
        </p:spPr>
      </p:pic>
      <p:sp>
        <p:nvSpPr>
          <p:cNvPr id="753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754" name="Text Placeholder 2"/>
          <p:cNvSpPr txBox="1"/>
          <p:nvPr/>
        </p:nvSpPr>
        <p:spPr>
          <a:xfrm rot="16200000">
            <a:off x="11517332" y="1082496"/>
            <a:ext cx="772657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10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OPPITUNTI 9</a:t>
            </a:r>
          </a:p>
        </p:txBody>
      </p:sp>
      <p:pic>
        <p:nvPicPr>
          <p:cNvPr id="755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756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757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758" name="Click to edit Master title style"/>
          <p:cNvSpPr txBox="1">
            <a:spLocks noGrp="1"/>
          </p:cNvSpPr>
          <p:nvPr>
            <p:ph type="title" hasCustomPrompt="1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t"/>
          <a:lstStyle>
            <a:lvl1pPr algn="ctr">
              <a:defRPr sz="5400"/>
            </a:lvl1pPr>
          </a:lstStyle>
          <a:p>
            <a:r>
              <a:t>Click to edit Master title style</a:t>
            </a:r>
          </a:p>
        </p:txBody>
      </p:sp>
      <p:sp>
        <p:nvSpPr>
          <p:cNvPr id="759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ClrTx/>
              <a:buSzTx/>
              <a:buFontTx/>
              <a:buNone/>
              <a:defRPr sz="2400"/>
            </a:lvl1pPr>
            <a:lvl2pPr marL="0" indent="457200" algn="ctr">
              <a:buClrTx/>
              <a:buSzTx/>
              <a:buFontTx/>
              <a:buNone/>
              <a:defRPr sz="2400"/>
            </a:lvl2pPr>
            <a:lvl3pPr marL="0" indent="914400" algn="ctr">
              <a:buClrTx/>
              <a:buSzTx/>
              <a:buFontTx/>
              <a:buNone/>
              <a:defRPr sz="2400"/>
            </a:lvl3pPr>
            <a:lvl4pPr marL="0" indent="1371600" algn="ctr">
              <a:buClrTx/>
              <a:buSzTx/>
              <a:buFontTx/>
              <a:buNone/>
              <a:defRPr sz="2400"/>
            </a:lvl4pPr>
            <a:lvl5pPr marL="0" indent="1828800" algn="ctr">
              <a:buClrTx/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Lesson 9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7" name="Kuva 1042" descr="Kuva 10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6801"/>
          </a:xfrm>
          <a:prstGeom prst="rect">
            <a:avLst/>
          </a:prstGeom>
          <a:ln w="12700">
            <a:miter lim="400000"/>
          </a:ln>
        </p:spPr>
      </p:pic>
      <p:sp>
        <p:nvSpPr>
          <p:cNvPr id="768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769" name="Text Placeholder 2"/>
          <p:cNvSpPr txBox="1"/>
          <p:nvPr/>
        </p:nvSpPr>
        <p:spPr>
          <a:xfrm rot="16200000">
            <a:off x="11517332" y="1082496"/>
            <a:ext cx="772657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10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OPPITUNTI 9</a:t>
            </a:r>
          </a:p>
        </p:txBody>
      </p:sp>
      <p:pic>
        <p:nvPicPr>
          <p:cNvPr id="770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771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772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773" name="Title Text"/>
          <p:cNvSpPr txBox="1">
            <a:spLocks noGrp="1"/>
          </p:cNvSpPr>
          <p:nvPr>
            <p:ph type="title"/>
          </p:nvPr>
        </p:nvSpPr>
        <p:spPr>
          <a:xfrm>
            <a:off x="815413" y="586517"/>
            <a:ext cx="10561175" cy="10668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74" name="Body Level One…"/>
          <p:cNvSpPr txBox="1">
            <a:spLocks noGrp="1"/>
          </p:cNvSpPr>
          <p:nvPr>
            <p:ph type="body" idx="1"/>
          </p:nvPr>
        </p:nvSpPr>
        <p:spPr>
          <a:xfrm>
            <a:off x="815413" y="1848580"/>
            <a:ext cx="10561175" cy="394017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7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Lesson 9 -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2" name="Kuva 1042" descr="Kuva 10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6801"/>
          </a:xfrm>
          <a:prstGeom prst="rect">
            <a:avLst/>
          </a:prstGeom>
          <a:ln w="12700">
            <a:miter lim="400000"/>
          </a:ln>
        </p:spPr>
      </p:pic>
      <p:sp>
        <p:nvSpPr>
          <p:cNvPr id="783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784" name="Text Placeholder 2"/>
          <p:cNvSpPr txBox="1"/>
          <p:nvPr/>
        </p:nvSpPr>
        <p:spPr>
          <a:xfrm rot="16200000">
            <a:off x="11517332" y="1082496"/>
            <a:ext cx="772657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10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OPPITUNTI 9</a:t>
            </a:r>
          </a:p>
        </p:txBody>
      </p:sp>
      <p:pic>
        <p:nvPicPr>
          <p:cNvPr id="785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786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787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788" name="Title Text"/>
          <p:cNvSpPr txBox="1">
            <a:spLocks noGrp="1"/>
          </p:cNvSpPr>
          <p:nvPr>
            <p:ph type="title"/>
          </p:nvPr>
        </p:nvSpPr>
        <p:spPr>
          <a:xfrm>
            <a:off x="815413" y="586517"/>
            <a:ext cx="10561175" cy="10668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8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15413" y="1828800"/>
            <a:ext cx="5184000" cy="394017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9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Lesson 9 -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7" name="Kuva 1042" descr="Kuva 10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6801"/>
          </a:xfrm>
          <a:prstGeom prst="rect">
            <a:avLst/>
          </a:prstGeom>
          <a:ln w="12700">
            <a:miter lim="400000"/>
          </a:ln>
        </p:spPr>
      </p:pic>
      <p:sp>
        <p:nvSpPr>
          <p:cNvPr id="798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799" name="Text Placeholder 2"/>
          <p:cNvSpPr txBox="1"/>
          <p:nvPr/>
        </p:nvSpPr>
        <p:spPr>
          <a:xfrm rot="16200000">
            <a:off x="11517332" y="1082496"/>
            <a:ext cx="772657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10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OPPITUNTI 9</a:t>
            </a:r>
          </a:p>
        </p:txBody>
      </p:sp>
      <p:pic>
        <p:nvPicPr>
          <p:cNvPr id="800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01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802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803" name="Title Text"/>
          <p:cNvSpPr txBox="1">
            <a:spLocks noGrp="1"/>
          </p:cNvSpPr>
          <p:nvPr>
            <p:ph type="title"/>
          </p:nvPr>
        </p:nvSpPr>
        <p:spPr>
          <a:xfrm>
            <a:off x="840317" y="558006"/>
            <a:ext cx="10515601" cy="113268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0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40317" y="1791493"/>
            <a:ext cx="5158318" cy="82391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lvl1pPr>
            <a:lvl2pPr marL="0" indent="45720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lvl2pPr>
            <a:lvl3pPr marL="0" indent="91440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lvl3pPr>
            <a:lvl4pPr marL="0" indent="137160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lvl4pPr>
            <a:lvl5pPr marL="0" indent="182880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05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172200" y="1791493"/>
            <a:ext cx="5183717" cy="823913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marL="0" indent="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pPr>
            <a:endParaRPr/>
          </a:p>
        </p:txBody>
      </p:sp>
      <p:sp>
        <p:nvSpPr>
          <p:cNvPr id="80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Lesson 9 - 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3" name="Kuva 1042" descr="Kuva 10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6801"/>
          </a:xfrm>
          <a:prstGeom prst="rect">
            <a:avLst/>
          </a:prstGeom>
          <a:ln w="12700">
            <a:miter lim="400000"/>
          </a:ln>
        </p:spPr>
      </p:pic>
      <p:sp>
        <p:nvSpPr>
          <p:cNvPr id="814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815" name="Text Placeholder 2"/>
          <p:cNvSpPr txBox="1"/>
          <p:nvPr/>
        </p:nvSpPr>
        <p:spPr>
          <a:xfrm rot="16200000">
            <a:off x="11517332" y="1082496"/>
            <a:ext cx="772657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10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OPPITUNTI 9</a:t>
            </a:r>
          </a:p>
        </p:txBody>
      </p:sp>
      <p:pic>
        <p:nvPicPr>
          <p:cNvPr id="816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17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818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819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20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117600" y="1828800"/>
            <a:ext cx="4974168" cy="394017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2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Lesson 9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8" name="Kuva 1042" descr="Kuva 10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6801"/>
          </a:xfrm>
          <a:prstGeom prst="rect">
            <a:avLst/>
          </a:prstGeom>
          <a:ln w="12700">
            <a:miter lim="400000"/>
          </a:ln>
        </p:spPr>
      </p:pic>
      <p:sp>
        <p:nvSpPr>
          <p:cNvPr id="829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830" name="Text Placeholder 2"/>
          <p:cNvSpPr txBox="1"/>
          <p:nvPr/>
        </p:nvSpPr>
        <p:spPr>
          <a:xfrm rot="16200000">
            <a:off x="11517332" y="1082496"/>
            <a:ext cx="772657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10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OPPITUNTI 9</a:t>
            </a:r>
          </a:p>
        </p:txBody>
      </p:sp>
      <p:pic>
        <p:nvPicPr>
          <p:cNvPr id="831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32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833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834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Lesson 10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2" name="Kuva 1044" descr="Kuva 10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6801"/>
          </a:xfrm>
          <a:prstGeom prst="rect">
            <a:avLst/>
          </a:prstGeom>
          <a:ln w="12700">
            <a:miter lim="400000"/>
          </a:ln>
        </p:spPr>
      </p:pic>
      <p:sp>
        <p:nvSpPr>
          <p:cNvPr id="843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844" name="Text Placeholder 2"/>
          <p:cNvSpPr txBox="1"/>
          <p:nvPr/>
        </p:nvSpPr>
        <p:spPr>
          <a:xfrm rot="16200000">
            <a:off x="11470030" y="1057792"/>
            <a:ext cx="844665" cy="2059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9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OPPITUNTI 10</a:t>
            </a:r>
          </a:p>
        </p:txBody>
      </p:sp>
      <p:pic>
        <p:nvPicPr>
          <p:cNvPr id="845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46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847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848" name="Click to edit Master title style"/>
          <p:cNvSpPr txBox="1">
            <a:spLocks noGrp="1"/>
          </p:cNvSpPr>
          <p:nvPr>
            <p:ph type="title" hasCustomPrompt="1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t"/>
          <a:lstStyle>
            <a:lvl1pPr algn="ctr">
              <a:defRPr sz="5400"/>
            </a:lvl1pPr>
          </a:lstStyle>
          <a:p>
            <a:r>
              <a:t>Click to edit Master title style</a:t>
            </a:r>
          </a:p>
        </p:txBody>
      </p:sp>
      <p:sp>
        <p:nvSpPr>
          <p:cNvPr id="849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ClrTx/>
              <a:buSzTx/>
              <a:buFontTx/>
              <a:buNone/>
              <a:defRPr sz="2400"/>
            </a:lvl1pPr>
            <a:lvl2pPr marL="0" indent="457200" algn="ctr">
              <a:buClrTx/>
              <a:buSzTx/>
              <a:buFontTx/>
              <a:buNone/>
              <a:defRPr sz="2400"/>
            </a:lvl2pPr>
            <a:lvl3pPr marL="0" indent="914400" algn="ctr">
              <a:buClrTx/>
              <a:buSzTx/>
              <a:buFontTx/>
              <a:buNone/>
              <a:defRPr sz="2400"/>
            </a:lvl3pPr>
            <a:lvl4pPr marL="0" indent="1371600" algn="ctr">
              <a:buClrTx/>
              <a:buSzTx/>
              <a:buFontTx/>
              <a:buNone/>
              <a:defRPr sz="2400"/>
            </a:lvl4pPr>
            <a:lvl5pPr marL="0" indent="1828800" algn="ctr">
              <a:buClrTx/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Lesson 10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7" name="Kuva 1044" descr="Kuva 10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6801"/>
          </a:xfrm>
          <a:prstGeom prst="rect">
            <a:avLst/>
          </a:prstGeom>
          <a:ln w="12700">
            <a:miter lim="400000"/>
          </a:ln>
        </p:spPr>
      </p:pic>
      <p:sp>
        <p:nvSpPr>
          <p:cNvPr id="858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859" name="Text Placeholder 2"/>
          <p:cNvSpPr txBox="1"/>
          <p:nvPr/>
        </p:nvSpPr>
        <p:spPr>
          <a:xfrm rot="16200000">
            <a:off x="11470030" y="1057792"/>
            <a:ext cx="844665" cy="2059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9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OPPITUNTI 10</a:t>
            </a:r>
          </a:p>
        </p:txBody>
      </p:sp>
      <p:pic>
        <p:nvPicPr>
          <p:cNvPr id="860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61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862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863" name="Title Text"/>
          <p:cNvSpPr txBox="1">
            <a:spLocks noGrp="1"/>
          </p:cNvSpPr>
          <p:nvPr>
            <p:ph type="title"/>
          </p:nvPr>
        </p:nvSpPr>
        <p:spPr>
          <a:xfrm>
            <a:off x="815413" y="586517"/>
            <a:ext cx="10561175" cy="10668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64" name="Body Level One…"/>
          <p:cNvSpPr txBox="1">
            <a:spLocks noGrp="1"/>
          </p:cNvSpPr>
          <p:nvPr>
            <p:ph type="body" idx="1"/>
          </p:nvPr>
        </p:nvSpPr>
        <p:spPr>
          <a:xfrm>
            <a:off x="815413" y="1848580"/>
            <a:ext cx="10561175" cy="394017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Lesson 10 -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2" name="Kuva 1044" descr="Kuva 10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6801"/>
          </a:xfrm>
          <a:prstGeom prst="rect">
            <a:avLst/>
          </a:prstGeom>
          <a:ln w="12700">
            <a:miter lim="400000"/>
          </a:ln>
        </p:spPr>
      </p:pic>
      <p:sp>
        <p:nvSpPr>
          <p:cNvPr id="873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874" name="Text Placeholder 2"/>
          <p:cNvSpPr txBox="1"/>
          <p:nvPr/>
        </p:nvSpPr>
        <p:spPr>
          <a:xfrm rot="16200000">
            <a:off x="11470030" y="1057792"/>
            <a:ext cx="844665" cy="2059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9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OPPITUNTI 10</a:t>
            </a:r>
          </a:p>
        </p:txBody>
      </p:sp>
      <p:pic>
        <p:nvPicPr>
          <p:cNvPr id="875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76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877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878" name="Title Text"/>
          <p:cNvSpPr txBox="1">
            <a:spLocks noGrp="1"/>
          </p:cNvSpPr>
          <p:nvPr>
            <p:ph type="title"/>
          </p:nvPr>
        </p:nvSpPr>
        <p:spPr>
          <a:xfrm>
            <a:off x="815413" y="586517"/>
            <a:ext cx="10561175" cy="10668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7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15413" y="1828800"/>
            <a:ext cx="5184000" cy="394017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8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Kuva 1046" descr="Kuva 10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73168" y="570542"/>
            <a:ext cx="562345" cy="1056169"/>
          </a:xfrm>
          <a:prstGeom prst="rect">
            <a:avLst/>
          </a:prstGeom>
          <a:ln w="12700">
            <a:miter lim="400000"/>
          </a:ln>
        </p:spPr>
      </p:pic>
      <p:sp>
        <p:nvSpPr>
          <p:cNvPr id="78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79" name="Text Placeholder 2"/>
          <p:cNvSpPr txBox="1"/>
          <p:nvPr/>
        </p:nvSpPr>
        <p:spPr>
          <a:xfrm rot="16200000">
            <a:off x="11517332" y="1082496"/>
            <a:ext cx="772657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10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Lesson 1</a:t>
            </a:r>
          </a:p>
        </p:txBody>
      </p:sp>
      <p:pic>
        <p:nvPicPr>
          <p:cNvPr id="80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1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82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83" name="Title Text"/>
          <p:cNvSpPr txBox="1">
            <a:spLocks noGrp="1"/>
          </p:cNvSpPr>
          <p:nvPr>
            <p:ph type="title"/>
          </p:nvPr>
        </p:nvSpPr>
        <p:spPr>
          <a:xfrm>
            <a:off x="840317" y="558006"/>
            <a:ext cx="10515601" cy="113268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40317" y="1791493"/>
            <a:ext cx="5158318" cy="82391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lvl1pPr>
            <a:lvl2pPr marL="0" indent="45720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lvl2pPr>
            <a:lvl3pPr marL="0" indent="91440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lvl3pPr>
            <a:lvl4pPr marL="0" indent="137160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lvl4pPr>
            <a:lvl5pPr marL="0" indent="182880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172200" y="1791493"/>
            <a:ext cx="5183717" cy="823913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marL="0" indent="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pPr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Lesson 10 -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7" name="Kuva 1044" descr="Kuva 10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6801"/>
          </a:xfrm>
          <a:prstGeom prst="rect">
            <a:avLst/>
          </a:prstGeom>
          <a:ln w="12700">
            <a:miter lim="400000"/>
          </a:ln>
        </p:spPr>
      </p:pic>
      <p:sp>
        <p:nvSpPr>
          <p:cNvPr id="888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889" name="Text Placeholder 2"/>
          <p:cNvSpPr txBox="1"/>
          <p:nvPr/>
        </p:nvSpPr>
        <p:spPr>
          <a:xfrm rot="16200000">
            <a:off x="11470030" y="1057792"/>
            <a:ext cx="844665" cy="2059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9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OPPITUNTI 10</a:t>
            </a:r>
          </a:p>
        </p:txBody>
      </p:sp>
      <p:pic>
        <p:nvPicPr>
          <p:cNvPr id="890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91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892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893" name="Title Text"/>
          <p:cNvSpPr txBox="1">
            <a:spLocks noGrp="1"/>
          </p:cNvSpPr>
          <p:nvPr>
            <p:ph type="title"/>
          </p:nvPr>
        </p:nvSpPr>
        <p:spPr>
          <a:xfrm>
            <a:off x="840317" y="558006"/>
            <a:ext cx="10515601" cy="113268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9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40317" y="1791493"/>
            <a:ext cx="5158318" cy="82391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lvl1pPr>
            <a:lvl2pPr marL="0" indent="45720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lvl2pPr>
            <a:lvl3pPr marL="0" indent="91440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lvl3pPr>
            <a:lvl4pPr marL="0" indent="137160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lvl4pPr>
            <a:lvl5pPr marL="0" indent="182880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95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172200" y="1791493"/>
            <a:ext cx="5183717" cy="823913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marL="0" indent="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pPr>
            <a:endParaRPr/>
          </a:p>
        </p:txBody>
      </p:sp>
      <p:sp>
        <p:nvSpPr>
          <p:cNvPr id="89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Lesson 10 - 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3" name="Kuva 1044" descr="Kuva 10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6801"/>
          </a:xfrm>
          <a:prstGeom prst="rect">
            <a:avLst/>
          </a:prstGeom>
          <a:ln w="12700">
            <a:miter lim="400000"/>
          </a:ln>
        </p:spPr>
      </p:pic>
      <p:sp>
        <p:nvSpPr>
          <p:cNvPr id="904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905" name="Text Placeholder 2"/>
          <p:cNvSpPr txBox="1"/>
          <p:nvPr/>
        </p:nvSpPr>
        <p:spPr>
          <a:xfrm rot="16200000">
            <a:off x="11470030" y="1057792"/>
            <a:ext cx="844665" cy="2059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9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OPPITUNTI 10</a:t>
            </a:r>
          </a:p>
        </p:txBody>
      </p:sp>
      <p:pic>
        <p:nvPicPr>
          <p:cNvPr id="906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907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908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909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910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117600" y="1828800"/>
            <a:ext cx="4974168" cy="394017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Lesson 10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8" name="Kuva 1044" descr="Kuva 10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6801"/>
          </a:xfrm>
          <a:prstGeom prst="rect">
            <a:avLst/>
          </a:prstGeom>
          <a:ln w="12700">
            <a:miter lim="400000"/>
          </a:ln>
        </p:spPr>
      </p:pic>
      <p:sp>
        <p:nvSpPr>
          <p:cNvPr id="919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920" name="Text Placeholder 2"/>
          <p:cNvSpPr txBox="1"/>
          <p:nvPr/>
        </p:nvSpPr>
        <p:spPr>
          <a:xfrm rot="16200000">
            <a:off x="11470030" y="1057792"/>
            <a:ext cx="844665" cy="2059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9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OPPITUNTI 10</a:t>
            </a:r>
          </a:p>
        </p:txBody>
      </p:sp>
      <p:pic>
        <p:nvPicPr>
          <p:cNvPr id="921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922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923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924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92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Key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2" name="Kuva 3" descr="Kuv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4147"/>
          </a:xfrm>
          <a:prstGeom prst="rect">
            <a:avLst/>
          </a:prstGeom>
          <a:ln w="12700">
            <a:miter lim="400000"/>
          </a:ln>
        </p:spPr>
      </p:pic>
      <p:sp>
        <p:nvSpPr>
          <p:cNvPr id="933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934" name="Text Placeholder 2"/>
          <p:cNvSpPr txBox="1"/>
          <p:nvPr/>
        </p:nvSpPr>
        <p:spPr>
          <a:xfrm rot="16200000">
            <a:off x="11553336" y="1118499"/>
            <a:ext cx="700651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600"/>
              </a:spcBef>
              <a:defRPr sz="1000">
                <a:solidFill>
                  <a:srgbClr val="80808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AVAIN</a:t>
            </a:r>
          </a:p>
        </p:txBody>
      </p:sp>
      <p:pic>
        <p:nvPicPr>
          <p:cNvPr id="935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936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937" name="TextBox 4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938" name="Click to edit Master title style"/>
          <p:cNvSpPr txBox="1">
            <a:spLocks noGrp="1"/>
          </p:cNvSpPr>
          <p:nvPr>
            <p:ph type="title" hasCustomPrompt="1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t"/>
          <a:lstStyle>
            <a:lvl1pPr algn="ctr">
              <a:defRPr sz="5400"/>
            </a:lvl1pPr>
          </a:lstStyle>
          <a:p>
            <a:r>
              <a:t>Click to edit Master title style</a:t>
            </a:r>
          </a:p>
        </p:txBody>
      </p:sp>
      <p:sp>
        <p:nvSpPr>
          <p:cNvPr id="939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ClrTx/>
              <a:buSzTx/>
              <a:buFontTx/>
              <a:buNone/>
              <a:defRPr sz="2400"/>
            </a:lvl1pPr>
            <a:lvl2pPr marL="0" indent="457200" algn="ctr">
              <a:buClrTx/>
              <a:buSzTx/>
              <a:buFontTx/>
              <a:buNone/>
              <a:defRPr sz="2400"/>
            </a:lvl2pPr>
            <a:lvl3pPr marL="0" indent="914400" algn="ctr">
              <a:buClrTx/>
              <a:buSzTx/>
              <a:buFontTx/>
              <a:buNone/>
              <a:defRPr sz="2400"/>
            </a:lvl3pPr>
            <a:lvl4pPr marL="0" indent="1371600" algn="ctr">
              <a:buClrTx/>
              <a:buSzTx/>
              <a:buFontTx/>
              <a:buNone/>
              <a:defRPr sz="2400"/>
            </a:lvl4pPr>
            <a:lvl5pPr marL="0" indent="1828800" algn="ctr">
              <a:buClrTx/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Key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7" name="Kuva 3" descr="Kuv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4147"/>
          </a:xfrm>
          <a:prstGeom prst="rect">
            <a:avLst/>
          </a:prstGeom>
          <a:ln w="12700">
            <a:miter lim="400000"/>
          </a:ln>
        </p:spPr>
      </p:pic>
      <p:sp>
        <p:nvSpPr>
          <p:cNvPr id="948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949" name="Text Placeholder 2"/>
          <p:cNvSpPr txBox="1"/>
          <p:nvPr/>
        </p:nvSpPr>
        <p:spPr>
          <a:xfrm rot="16200000">
            <a:off x="11553336" y="1118499"/>
            <a:ext cx="700651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600"/>
              </a:spcBef>
              <a:defRPr sz="1000">
                <a:solidFill>
                  <a:srgbClr val="80808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AVAIN</a:t>
            </a:r>
          </a:p>
        </p:txBody>
      </p:sp>
      <p:pic>
        <p:nvPicPr>
          <p:cNvPr id="950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951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952" name="TextBox 4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953" name="Title Text"/>
          <p:cNvSpPr txBox="1">
            <a:spLocks noGrp="1"/>
          </p:cNvSpPr>
          <p:nvPr>
            <p:ph type="title"/>
          </p:nvPr>
        </p:nvSpPr>
        <p:spPr>
          <a:xfrm>
            <a:off x="815413" y="586517"/>
            <a:ext cx="10561175" cy="10668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954" name="Body Level One…"/>
          <p:cNvSpPr txBox="1">
            <a:spLocks noGrp="1"/>
          </p:cNvSpPr>
          <p:nvPr>
            <p:ph type="body" idx="1"/>
          </p:nvPr>
        </p:nvSpPr>
        <p:spPr>
          <a:xfrm>
            <a:off x="815413" y="1848580"/>
            <a:ext cx="10561175" cy="394017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5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Key -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" name="Kuva 3" descr="Kuv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4147"/>
          </a:xfrm>
          <a:prstGeom prst="rect">
            <a:avLst/>
          </a:prstGeom>
          <a:ln w="12700">
            <a:miter lim="400000"/>
          </a:ln>
        </p:spPr>
      </p:pic>
      <p:sp>
        <p:nvSpPr>
          <p:cNvPr id="963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964" name="Text Placeholder 2"/>
          <p:cNvSpPr txBox="1"/>
          <p:nvPr/>
        </p:nvSpPr>
        <p:spPr>
          <a:xfrm rot="16200000">
            <a:off x="11553336" y="1118499"/>
            <a:ext cx="700651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600"/>
              </a:spcBef>
              <a:defRPr sz="1000">
                <a:solidFill>
                  <a:srgbClr val="80808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AVAIN</a:t>
            </a:r>
          </a:p>
        </p:txBody>
      </p:sp>
      <p:pic>
        <p:nvPicPr>
          <p:cNvPr id="965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966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967" name="TextBox 4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968" name="Title Text"/>
          <p:cNvSpPr txBox="1">
            <a:spLocks noGrp="1"/>
          </p:cNvSpPr>
          <p:nvPr>
            <p:ph type="title"/>
          </p:nvPr>
        </p:nvSpPr>
        <p:spPr>
          <a:xfrm>
            <a:off x="815413" y="586517"/>
            <a:ext cx="10561175" cy="10668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96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15413" y="1828800"/>
            <a:ext cx="5184000" cy="394017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7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Key -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7" name="Kuva 3" descr="Kuv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4147"/>
          </a:xfrm>
          <a:prstGeom prst="rect">
            <a:avLst/>
          </a:prstGeom>
          <a:ln w="12700">
            <a:miter lim="400000"/>
          </a:ln>
        </p:spPr>
      </p:pic>
      <p:sp>
        <p:nvSpPr>
          <p:cNvPr id="978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979" name="Text Placeholder 2"/>
          <p:cNvSpPr txBox="1"/>
          <p:nvPr/>
        </p:nvSpPr>
        <p:spPr>
          <a:xfrm rot="16200000">
            <a:off x="11553336" y="1118499"/>
            <a:ext cx="700651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600"/>
              </a:spcBef>
              <a:defRPr sz="1000">
                <a:solidFill>
                  <a:srgbClr val="80808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AVAIN</a:t>
            </a:r>
          </a:p>
        </p:txBody>
      </p:sp>
      <p:pic>
        <p:nvPicPr>
          <p:cNvPr id="980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981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982" name="TextBox 4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983" name="Title Text"/>
          <p:cNvSpPr txBox="1">
            <a:spLocks noGrp="1"/>
          </p:cNvSpPr>
          <p:nvPr>
            <p:ph type="title"/>
          </p:nvPr>
        </p:nvSpPr>
        <p:spPr>
          <a:xfrm>
            <a:off x="840317" y="558006"/>
            <a:ext cx="10515601" cy="113268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98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40317" y="1791493"/>
            <a:ext cx="5158318" cy="82391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lvl1pPr>
            <a:lvl2pPr marL="0" indent="45720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lvl2pPr>
            <a:lvl3pPr marL="0" indent="91440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lvl3pPr>
            <a:lvl4pPr marL="0" indent="137160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lvl4pPr>
            <a:lvl5pPr marL="0" indent="182880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85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172200" y="1791493"/>
            <a:ext cx="5183717" cy="823913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marL="0" indent="0">
              <a:buClrTx/>
              <a:buSzTx/>
              <a:buFontTx/>
              <a:buNone/>
              <a:defRPr sz="2400" b="1">
                <a:solidFill>
                  <a:srgbClr val="006DB1"/>
                </a:solidFill>
              </a:defRPr>
            </a:pPr>
            <a:endParaRPr/>
          </a:p>
        </p:txBody>
      </p:sp>
      <p:sp>
        <p:nvSpPr>
          <p:cNvPr id="9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Key - 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" name="Kuva 3" descr="Kuv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4147"/>
          </a:xfrm>
          <a:prstGeom prst="rect">
            <a:avLst/>
          </a:prstGeom>
          <a:ln w="12700">
            <a:miter lim="400000"/>
          </a:ln>
        </p:spPr>
      </p:pic>
      <p:sp>
        <p:nvSpPr>
          <p:cNvPr id="994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995" name="Text Placeholder 2"/>
          <p:cNvSpPr txBox="1"/>
          <p:nvPr/>
        </p:nvSpPr>
        <p:spPr>
          <a:xfrm rot="16200000">
            <a:off x="11553336" y="1118499"/>
            <a:ext cx="700651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600"/>
              </a:spcBef>
              <a:defRPr sz="1000">
                <a:solidFill>
                  <a:srgbClr val="80808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AVAIN</a:t>
            </a:r>
          </a:p>
        </p:txBody>
      </p:sp>
      <p:pic>
        <p:nvPicPr>
          <p:cNvPr id="996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997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998" name="TextBox 4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999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00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117600" y="1828800"/>
            <a:ext cx="4974168" cy="394017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0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Key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8" name="Kuva 3" descr="Kuv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4147"/>
          </a:xfrm>
          <a:prstGeom prst="rect">
            <a:avLst/>
          </a:prstGeom>
          <a:ln w="12700">
            <a:miter lim="400000"/>
          </a:ln>
        </p:spPr>
      </p:pic>
      <p:sp>
        <p:nvSpPr>
          <p:cNvPr id="1009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1010" name="Text Placeholder 2"/>
          <p:cNvSpPr txBox="1"/>
          <p:nvPr/>
        </p:nvSpPr>
        <p:spPr>
          <a:xfrm rot="16200000">
            <a:off x="11553336" y="1118499"/>
            <a:ext cx="700651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600"/>
              </a:spcBef>
              <a:defRPr sz="1000">
                <a:solidFill>
                  <a:srgbClr val="80808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AVAIN</a:t>
            </a:r>
          </a:p>
        </p:txBody>
      </p:sp>
      <p:pic>
        <p:nvPicPr>
          <p:cNvPr id="1011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12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1013" name="TextBox 4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1014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1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Title Text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lIns="45719" tIns="45719" rIns="45719" bIns="45719" anchor="b"/>
          <a:lstStyle>
            <a:lvl1pPr algn="ctr" defTabSz="914400">
              <a:lnSpc>
                <a:spcPct val="90000"/>
              </a:lnSpc>
              <a:defRPr sz="6000" b="0">
                <a:solidFill>
                  <a:srgbClr val="00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t>Title Text</a:t>
            </a:r>
          </a:p>
        </p:txBody>
      </p:sp>
      <p:sp>
        <p:nvSpPr>
          <p:cNvPr id="102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 lIns="45719" tIns="45719" rIns="45719" bIns="45719">
            <a:normAutofit/>
          </a:bodyPr>
          <a:lstStyle>
            <a:lvl1pPr marL="0" indent="0" algn="ctr" defTabSz="914400">
              <a:lnSpc>
                <a:spcPct val="90000"/>
              </a:lnSpc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000000"/>
                </a:solidFill>
              </a:defRPr>
            </a:lvl1pPr>
            <a:lvl2pPr marL="0" indent="457200" algn="ctr" defTabSz="914400">
              <a:lnSpc>
                <a:spcPct val="90000"/>
              </a:lnSpc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000000"/>
                </a:solidFill>
              </a:defRPr>
            </a:lvl2pPr>
            <a:lvl3pPr marL="0" indent="914400" algn="ctr" defTabSz="914400">
              <a:lnSpc>
                <a:spcPct val="90000"/>
              </a:lnSpc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000000"/>
                </a:solidFill>
              </a:defRPr>
            </a:lvl3pPr>
            <a:lvl4pPr marL="0" indent="1371600" algn="ctr" defTabSz="914400">
              <a:lnSpc>
                <a:spcPct val="90000"/>
              </a:lnSpc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000000"/>
                </a:solidFill>
              </a:defRPr>
            </a:lvl4pPr>
            <a:lvl5pPr marL="0" indent="1828800" algn="ctr" defTabSz="914400">
              <a:lnSpc>
                <a:spcPct val="90000"/>
              </a:lnSpc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00000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2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80144" y="6406785"/>
            <a:ext cx="273657" cy="264255"/>
          </a:xfrm>
          <a:prstGeom prst="rect">
            <a:avLst/>
          </a:prstGeom>
        </p:spPr>
        <p:txBody>
          <a:bodyPr lIns="45719" tIns="45719" rIns="45719" bIns="45719"/>
          <a:lstStyle>
            <a:lvl1pPr algn="r">
              <a:tabLst/>
              <a:defRPr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Lesson 1 - 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Kuva 1046" descr="Kuva 10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73168" y="570542"/>
            <a:ext cx="562345" cy="1056169"/>
          </a:xfrm>
          <a:prstGeom prst="rect">
            <a:avLst/>
          </a:prstGeom>
          <a:ln w="12700">
            <a:miter lim="400000"/>
          </a:ln>
        </p:spPr>
      </p:pic>
      <p:sp>
        <p:nvSpPr>
          <p:cNvPr id="94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95" name="Text Placeholder 2"/>
          <p:cNvSpPr txBox="1"/>
          <p:nvPr/>
        </p:nvSpPr>
        <p:spPr>
          <a:xfrm rot="16200000">
            <a:off x="11517332" y="1082496"/>
            <a:ext cx="772657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10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Lesson 1</a:t>
            </a:r>
          </a:p>
        </p:txBody>
      </p:sp>
      <p:pic>
        <p:nvPicPr>
          <p:cNvPr id="96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97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98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99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0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117600" y="1828800"/>
            <a:ext cx="4974168" cy="394017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Suorakulmio 6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pic>
        <p:nvPicPr>
          <p:cNvPr id="1032" name="Kuva 7" descr="Kuva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33" name="Kuva 38" descr="Kuva 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1034" name="TextBox 10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1035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lIns="45719" tIns="45719" rIns="45719" bIns="45719"/>
          <a:lstStyle>
            <a:lvl1pPr defTabSz="914400">
              <a:lnSpc>
                <a:spcPct val="90000"/>
              </a:lnSpc>
              <a:defRPr sz="4400" b="0">
                <a:solidFill>
                  <a:srgbClr val="00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t>Title Text</a:t>
            </a:r>
          </a:p>
        </p:txBody>
      </p:sp>
      <p:sp>
        <p:nvSpPr>
          <p:cNvPr id="1036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lIns="45719" tIns="45719" rIns="45719" bIns="45719">
            <a:normAutofit/>
          </a:bodyPr>
          <a:lstStyle>
            <a:lvl1pPr marL="228600" indent="-228600" defTabSz="914400">
              <a:lnSpc>
                <a:spcPct val="90000"/>
              </a:lnSpc>
              <a:spcBef>
                <a:spcPts val="1000"/>
              </a:spcBef>
              <a:buClrTx/>
              <a:defRPr sz="2800">
                <a:solidFill>
                  <a:srgbClr val="000000"/>
                </a:solidFill>
              </a:defRPr>
            </a:lvl1pPr>
            <a:lvl2pPr marL="723900" indent="-266700" defTabSz="914400">
              <a:lnSpc>
                <a:spcPct val="90000"/>
              </a:lnSpc>
              <a:spcBef>
                <a:spcPts val="1000"/>
              </a:spcBef>
              <a:buClrTx/>
              <a:buChar char="•"/>
              <a:defRPr sz="2800">
                <a:solidFill>
                  <a:srgbClr val="000000"/>
                </a:solidFill>
              </a:defRPr>
            </a:lvl2pPr>
            <a:lvl3pPr marL="1234439" indent="-320039" defTabSz="914400">
              <a:lnSpc>
                <a:spcPct val="90000"/>
              </a:lnSpc>
              <a:spcBef>
                <a:spcPts val="1000"/>
              </a:spcBef>
              <a:buClrTx/>
              <a:buChar char="•"/>
              <a:defRPr sz="2800">
                <a:solidFill>
                  <a:srgbClr val="000000"/>
                </a:solidFill>
              </a:defRPr>
            </a:lvl3pPr>
            <a:lvl4pPr marL="1727200" indent="-355600" defTabSz="914400">
              <a:lnSpc>
                <a:spcPct val="90000"/>
              </a:lnSpc>
              <a:spcBef>
                <a:spcPts val="1000"/>
              </a:spcBef>
              <a:buClrTx/>
              <a:buChar char="•"/>
              <a:defRPr sz="2800">
                <a:solidFill>
                  <a:srgbClr val="000000"/>
                </a:solidFill>
              </a:defRPr>
            </a:lvl4pPr>
            <a:lvl5pPr marL="2184400" indent="-355600" defTabSz="914400">
              <a:lnSpc>
                <a:spcPct val="90000"/>
              </a:lnSpc>
              <a:spcBef>
                <a:spcPts val="1000"/>
              </a:spcBef>
              <a:buClrTx/>
              <a:buChar char="•"/>
              <a:defRPr sz="2800">
                <a:solidFill>
                  <a:srgbClr val="00000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3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80144" y="6406785"/>
            <a:ext cx="273657" cy="264255"/>
          </a:xfrm>
          <a:prstGeom prst="rect">
            <a:avLst/>
          </a:prstGeom>
        </p:spPr>
        <p:txBody>
          <a:bodyPr lIns="45719" tIns="45719" rIns="45719" bIns="45719"/>
          <a:lstStyle>
            <a:lvl1pPr algn="r">
              <a:tabLst/>
              <a:defRPr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Title Text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lIns="45719" tIns="45719" rIns="45719" bIns="45719" anchor="b"/>
          <a:lstStyle>
            <a:lvl1pPr defTabSz="914400">
              <a:lnSpc>
                <a:spcPct val="90000"/>
              </a:lnSpc>
              <a:defRPr sz="6000" b="0">
                <a:solidFill>
                  <a:srgbClr val="00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t>Title Text</a:t>
            </a:r>
          </a:p>
        </p:txBody>
      </p:sp>
      <p:sp>
        <p:nvSpPr>
          <p:cNvPr id="1045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 lIns="45719" tIns="45719" rIns="45719" bIns="45719">
            <a:normAutofit/>
          </a:bodyPr>
          <a:lstStyle>
            <a:lvl1pPr marL="0" indent="0" defTabSz="914400">
              <a:lnSpc>
                <a:spcPct val="90000"/>
              </a:lnSpc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 defTabSz="914400">
              <a:lnSpc>
                <a:spcPct val="90000"/>
              </a:lnSpc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 defTabSz="914400">
              <a:lnSpc>
                <a:spcPct val="90000"/>
              </a:lnSpc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 defTabSz="914400">
              <a:lnSpc>
                <a:spcPct val="90000"/>
              </a:lnSpc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 defTabSz="914400">
              <a:lnSpc>
                <a:spcPct val="90000"/>
              </a:lnSpc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4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80144" y="6406785"/>
            <a:ext cx="273657" cy="264255"/>
          </a:xfrm>
          <a:prstGeom prst="rect">
            <a:avLst/>
          </a:prstGeom>
        </p:spPr>
        <p:txBody>
          <a:bodyPr lIns="45719" tIns="45719" rIns="45719" bIns="45719"/>
          <a:lstStyle>
            <a:lvl1pPr algn="r">
              <a:tabLst/>
              <a:defRPr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3" name="Suorakulmio 6"/>
          <p:cNvSpPr/>
          <p:nvPr/>
        </p:nvSpPr>
        <p:spPr>
          <a:xfrm>
            <a:off x="0" y="4747938"/>
            <a:ext cx="12192000" cy="2137446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pic>
        <p:nvPicPr>
          <p:cNvPr id="1054" name="Kuva 7" descr="Kuva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55" name="Kuva 38" descr="Kuva 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1056" name="TextBox 10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1057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lIns="45719" tIns="45719" rIns="45719" bIns="45719"/>
          <a:lstStyle>
            <a:lvl1pPr defTabSz="914400">
              <a:lnSpc>
                <a:spcPct val="90000"/>
              </a:lnSpc>
              <a:defRPr sz="4400" b="0">
                <a:solidFill>
                  <a:srgbClr val="00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t>Title Text</a:t>
            </a:r>
          </a:p>
        </p:txBody>
      </p:sp>
      <p:sp>
        <p:nvSpPr>
          <p:cNvPr id="1058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 lIns="45719" tIns="45719" rIns="45719" bIns="45719">
            <a:normAutofit/>
          </a:bodyPr>
          <a:lstStyle>
            <a:lvl1pPr marL="228600" indent="-228600" defTabSz="914400">
              <a:lnSpc>
                <a:spcPct val="90000"/>
              </a:lnSpc>
              <a:spcBef>
                <a:spcPts val="1000"/>
              </a:spcBef>
              <a:buClrTx/>
              <a:defRPr sz="2800">
                <a:solidFill>
                  <a:srgbClr val="000000"/>
                </a:solidFill>
              </a:defRPr>
            </a:lvl1pPr>
            <a:lvl2pPr marL="723900" indent="-266700" defTabSz="914400">
              <a:lnSpc>
                <a:spcPct val="90000"/>
              </a:lnSpc>
              <a:spcBef>
                <a:spcPts val="1000"/>
              </a:spcBef>
              <a:buClrTx/>
              <a:buChar char="•"/>
              <a:defRPr sz="2800">
                <a:solidFill>
                  <a:srgbClr val="000000"/>
                </a:solidFill>
              </a:defRPr>
            </a:lvl2pPr>
            <a:lvl3pPr marL="1234439" indent="-320039" defTabSz="914400">
              <a:lnSpc>
                <a:spcPct val="90000"/>
              </a:lnSpc>
              <a:spcBef>
                <a:spcPts val="1000"/>
              </a:spcBef>
              <a:buClrTx/>
              <a:buChar char="•"/>
              <a:defRPr sz="2800">
                <a:solidFill>
                  <a:srgbClr val="000000"/>
                </a:solidFill>
              </a:defRPr>
            </a:lvl3pPr>
            <a:lvl4pPr marL="1727200" indent="-355600" defTabSz="914400">
              <a:lnSpc>
                <a:spcPct val="90000"/>
              </a:lnSpc>
              <a:spcBef>
                <a:spcPts val="1000"/>
              </a:spcBef>
              <a:buClrTx/>
              <a:buChar char="•"/>
              <a:defRPr sz="2800">
                <a:solidFill>
                  <a:srgbClr val="000000"/>
                </a:solidFill>
              </a:defRPr>
            </a:lvl4pPr>
            <a:lvl5pPr marL="2184400" indent="-355600" defTabSz="914400">
              <a:lnSpc>
                <a:spcPct val="90000"/>
              </a:lnSpc>
              <a:spcBef>
                <a:spcPts val="1000"/>
              </a:spcBef>
              <a:buClrTx/>
              <a:buChar char="•"/>
              <a:defRPr sz="2800">
                <a:solidFill>
                  <a:srgbClr val="00000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5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80144" y="6406785"/>
            <a:ext cx="273657" cy="264255"/>
          </a:xfrm>
          <a:prstGeom prst="rect">
            <a:avLst/>
          </a:prstGeom>
        </p:spPr>
        <p:txBody>
          <a:bodyPr lIns="45719" tIns="45719" rIns="45719" bIns="45719"/>
          <a:lstStyle>
            <a:lvl1pPr algn="r">
              <a:tabLst/>
              <a:defRPr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6" name="Title Text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 lIns="45719" tIns="45719" rIns="45719" bIns="45719"/>
          <a:lstStyle>
            <a:lvl1pPr defTabSz="914400">
              <a:lnSpc>
                <a:spcPct val="90000"/>
              </a:lnSpc>
              <a:defRPr sz="4400" b="0">
                <a:solidFill>
                  <a:srgbClr val="00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t>Title Text</a:t>
            </a:r>
          </a:p>
        </p:txBody>
      </p:sp>
      <p:sp>
        <p:nvSpPr>
          <p:cNvPr id="1067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lIns="45719" tIns="45719" rIns="45719" bIns="45719" anchor="b">
            <a:normAutofit/>
          </a:bodyPr>
          <a:lstStyle>
            <a:lvl1pPr marL="0" indent="0" defTabSz="914400">
              <a:lnSpc>
                <a:spcPct val="90000"/>
              </a:lnSpc>
              <a:spcBef>
                <a:spcPts val="1000"/>
              </a:spcBef>
              <a:buClrTx/>
              <a:buSzTx/>
              <a:buFontTx/>
              <a:buNone/>
              <a:defRPr sz="2400" b="1">
                <a:solidFill>
                  <a:srgbClr val="000000"/>
                </a:solidFill>
              </a:defRPr>
            </a:lvl1pPr>
            <a:lvl2pPr marL="0" indent="457200" defTabSz="914400">
              <a:lnSpc>
                <a:spcPct val="90000"/>
              </a:lnSpc>
              <a:spcBef>
                <a:spcPts val="1000"/>
              </a:spcBef>
              <a:buClrTx/>
              <a:buSzTx/>
              <a:buFontTx/>
              <a:buNone/>
              <a:defRPr sz="2400" b="1">
                <a:solidFill>
                  <a:srgbClr val="000000"/>
                </a:solidFill>
              </a:defRPr>
            </a:lvl2pPr>
            <a:lvl3pPr marL="0" indent="914400" defTabSz="914400">
              <a:lnSpc>
                <a:spcPct val="90000"/>
              </a:lnSpc>
              <a:spcBef>
                <a:spcPts val="1000"/>
              </a:spcBef>
              <a:buClrTx/>
              <a:buSzTx/>
              <a:buFontTx/>
              <a:buNone/>
              <a:defRPr sz="2400" b="1">
                <a:solidFill>
                  <a:srgbClr val="000000"/>
                </a:solidFill>
              </a:defRPr>
            </a:lvl3pPr>
            <a:lvl4pPr marL="0" indent="1371600" defTabSz="914400">
              <a:lnSpc>
                <a:spcPct val="90000"/>
              </a:lnSpc>
              <a:spcBef>
                <a:spcPts val="1000"/>
              </a:spcBef>
              <a:buClrTx/>
              <a:buSzTx/>
              <a:buFontTx/>
              <a:buNone/>
              <a:defRPr sz="2400" b="1">
                <a:solidFill>
                  <a:srgbClr val="000000"/>
                </a:solidFill>
              </a:defRPr>
            </a:lvl4pPr>
            <a:lvl5pPr marL="0" indent="1828800" defTabSz="914400">
              <a:lnSpc>
                <a:spcPct val="90000"/>
              </a:lnSpc>
              <a:spcBef>
                <a:spcPts val="1000"/>
              </a:spcBef>
              <a:buClrTx/>
              <a:buSzTx/>
              <a:buFontTx/>
              <a:buNone/>
              <a:defRPr sz="2400" b="1">
                <a:solidFill>
                  <a:srgbClr val="00000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68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lIns="45719" tIns="45719" rIns="45719" bIns="45719" anchor="b">
            <a:normAutofit/>
          </a:bodyPr>
          <a:lstStyle/>
          <a:p>
            <a:pPr marL="0" indent="0" defTabSz="914400">
              <a:lnSpc>
                <a:spcPct val="90000"/>
              </a:lnSpc>
              <a:spcBef>
                <a:spcPts val="1000"/>
              </a:spcBef>
              <a:buClrTx/>
              <a:buSzTx/>
              <a:buFontTx/>
              <a:buNone/>
              <a:defRPr sz="2400" b="1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106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80144" y="6406785"/>
            <a:ext cx="273657" cy="264255"/>
          </a:xfrm>
          <a:prstGeom prst="rect">
            <a:avLst/>
          </a:prstGeom>
        </p:spPr>
        <p:txBody>
          <a:bodyPr lIns="45719" tIns="45719" rIns="45719" bIns="45719"/>
          <a:lstStyle>
            <a:lvl1pPr algn="r">
              <a:tabLst/>
              <a:defRPr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6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lIns="45719" tIns="45719" rIns="45719" bIns="45719"/>
          <a:lstStyle>
            <a:lvl1pPr defTabSz="914400">
              <a:lnSpc>
                <a:spcPct val="90000"/>
              </a:lnSpc>
              <a:defRPr sz="4400" b="0">
                <a:solidFill>
                  <a:srgbClr val="00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t>Title Text</a:t>
            </a:r>
          </a:p>
        </p:txBody>
      </p:sp>
      <p:sp>
        <p:nvSpPr>
          <p:cNvPr id="107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80144" y="6406785"/>
            <a:ext cx="273657" cy="264255"/>
          </a:xfrm>
          <a:prstGeom prst="rect">
            <a:avLst/>
          </a:prstGeom>
        </p:spPr>
        <p:txBody>
          <a:bodyPr lIns="45719" tIns="45719" rIns="45719" bIns="45719"/>
          <a:lstStyle>
            <a:lvl1pPr algn="r">
              <a:tabLst/>
              <a:defRPr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80144" y="6406785"/>
            <a:ext cx="273657" cy="264255"/>
          </a:xfrm>
          <a:prstGeom prst="rect">
            <a:avLst/>
          </a:prstGeom>
        </p:spPr>
        <p:txBody>
          <a:bodyPr lIns="45719" tIns="45719" rIns="45719" bIns="45719"/>
          <a:lstStyle>
            <a:lvl1pPr algn="r">
              <a:tabLst/>
              <a:defRPr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lIns="45719" tIns="45719" rIns="45719" bIns="45719" anchor="b"/>
          <a:lstStyle>
            <a:lvl1pPr defTabSz="914400">
              <a:lnSpc>
                <a:spcPct val="90000"/>
              </a:lnSpc>
              <a:defRPr b="0">
                <a:solidFill>
                  <a:srgbClr val="00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t>Title Text</a:t>
            </a:r>
          </a:p>
        </p:txBody>
      </p:sp>
      <p:sp>
        <p:nvSpPr>
          <p:cNvPr id="1092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45719" tIns="45719" rIns="45719" bIns="45719">
            <a:normAutofit/>
          </a:bodyPr>
          <a:lstStyle>
            <a:lvl1pPr marL="228600" indent="-228600" defTabSz="914400">
              <a:lnSpc>
                <a:spcPct val="90000"/>
              </a:lnSpc>
              <a:spcBef>
                <a:spcPts val="1000"/>
              </a:spcBef>
              <a:buClrTx/>
              <a:defRPr sz="3200">
                <a:solidFill>
                  <a:srgbClr val="000000"/>
                </a:solidFill>
              </a:defRPr>
            </a:lvl1pPr>
            <a:lvl2pPr marL="718457" indent="-261257" defTabSz="914400">
              <a:lnSpc>
                <a:spcPct val="90000"/>
              </a:lnSpc>
              <a:spcBef>
                <a:spcPts val="1000"/>
              </a:spcBef>
              <a:buClrTx/>
              <a:buChar char="•"/>
              <a:defRPr sz="3200">
                <a:solidFill>
                  <a:srgbClr val="000000"/>
                </a:solidFill>
              </a:defRPr>
            </a:lvl2pPr>
            <a:lvl3pPr marL="1219200" indent="-304800" defTabSz="914400">
              <a:lnSpc>
                <a:spcPct val="90000"/>
              </a:lnSpc>
              <a:spcBef>
                <a:spcPts val="1000"/>
              </a:spcBef>
              <a:buClrTx/>
              <a:buChar char="•"/>
              <a:defRPr sz="3200">
                <a:solidFill>
                  <a:srgbClr val="000000"/>
                </a:solidFill>
              </a:defRPr>
            </a:lvl3pPr>
            <a:lvl4pPr marL="1737360" indent="-365760" defTabSz="914400">
              <a:lnSpc>
                <a:spcPct val="90000"/>
              </a:lnSpc>
              <a:spcBef>
                <a:spcPts val="1000"/>
              </a:spcBef>
              <a:buClrTx/>
              <a:buChar char="•"/>
              <a:defRPr sz="3200">
                <a:solidFill>
                  <a:srgbClr val="000000"/>
                </a:solidFill>
              </a:defRPr>
            </a:lvl4pPr>
            <a:lvl5pPr marL="2194560" indent="-365760" defTabSz="914400">
              <a:lnSpc>
                <a:spcPct val="90000"/>
              </a:lnSpc>
              <a:spcBef>
                <a:spcPts val="1000"/>
              </a:spcBef>
              <a:buClrTx/>
              <a:buChar char="•"/>
              <a:defRPr sz="3200">
                <a:solidFill>
                  <a:srgbClr val="00000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93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 lIns="45719" tIns="45719" rIns="45719" bIns="45719">
            <a:normAutofit/>
          </a:bodyPr>
          <a:lstStyle/>
          <a:p>
            <a:pPr marL="0" indent="0" defTabSz="914400">
              <a:lnSpc>
                <a:spcPct val="90000"/>
              </a:lnSpc>
              <a:spcBef>
                <a:spcPts val="1000"/>
              </a:spcBef>
              <a:buClrTx/>
              <a:buSzTx/>
              <a:buFontTx/>
              <a:buNone/>
              <a:defRPr sz="1600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109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80144" y="6406785"/>
            <a:ext cx="273657" cy="264255"/>
          </a:xfrm>
          <a:prstGeom prst="rect">
            <a:avLst/>
          </a:prstGeom>
        </p:spPr>
        <p:txBody>
          <a:bodyPr lIns="45719" tIns="45719" rIns="45719" bIns="45719"/>
          <a:lstStyle>
            <a:lvl1pPr algn="r">
              <a:tabLst/>
              <a:defRPr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lIns="45719" tIns="45719" rIns="45719" bIns="45719" anchor="b"/>
          <a:lstStyle>
            <a:lvl1pPr defTabSz="914400">
              <a:lnSpc>
                <a:spcPct val="90000"/>
              </a:lnSpc>
              <a:defRPr b="0">
                <a:solidFill>
                  <a:srgbClr val="00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t>Title Text</a:t>
            </a:r>
          </a:p>
        </p:txBody>
      </p:sp>
      <p:sp>
        <p:nvSpPr>
          <p:cNvPr id="1102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110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 lIns="45719" tIns="45719" rIns="45719" bIns="45719">
            <a:normAutofit/>
          </a:bodyPr>
          <a:lstStyle>
            <a:lvl1pPr marL="0" indent="0" defTabSz="914400">
              <a:lnSpc>
                <a:spcPct val="90000"/>
              </a:lnSpc>
              <a:spcBef>
                <a:spcPts val="1000"/>
              </a:spcBef>
              <a:buClrTx/>
              <a:buSzTx/>
              <a:buFontTx/>
              <a:buNone/>
              <a:defRPr sz="1600">
                <a:solidFill>
                  <a:srgbClr val="000000"/>
                </a:solidFill>
              </a:defRPr>
            </a:lvl1pPr>
            <a:lvl2pPr marL="0" indent="457200" defTabSz="914400">
              <a:lnSpc>
                <a:spcPct val="90000"/>
              </a:lnSpc>
              <a:spcBef>
                <a:spcPts val="1000"/>
              </a:spcBef>
              <a:buClrTx/>
              <a:buSzTx/>
              <a:buFontTx/>
              <a:buNone/>
              <a:defRPr sz="1600">
                <a:solidFill>
                  <a:srgbClr val="000000"/>
                </a:solidFill>
              </a:defRPr>
            </a:lvl2pPr>
            <a:lvl3pPr marL="0" indent="914400" defTabSz="914400">
              <a:lnSpc>
                <a:spcPct val="90000"/>
              </a:lnSpc>
              <a:spcBef>
                <a:spcPts val="1000"/>
              </a:spcBef>
              <a:buClrTx/>
              <a:buSzTx/>
              <a:buFontTx/>
              <a:buNone/>
              <a:defRPr sz="1600">
                <a:solidFill>
                  <a:srgbClr val="000000"/>
                </a:solidFill>
              </a:defRPr>
            </a:lvl3pPr>
            <a:lvl4pPr marL="0" indent="1371600" defTabSz="914400">
              <a:lnSpc>
                <a:spcPct val="90000"/>
              </a:lnSpc>
              <a:spcBef>
                <a:spcPts val="1000"/>
              </a:spcBef>
              <a:buClrTx/>
              <a:buSzTx/>
              <a:buFontTx/>
              <a:buNone/>
              <a:defRPr sz="1600">
                <a:solidFill>
                  <a:srgbClr val="000000"/>
                </a:solidFill>
              </a:defRPr>
            </a:lvl4pPr>
            <a:lvl5pPr marL="0" indent="1828800" defTabSz="914400">
              <a:lnSpc>
                <a:spcPct val="90000"/>
              </a:lnSpc>
              <a:spcBef>
                <a:spcPts val="1000"/>
              </a:spcBef>
              <a:buClrTx/>
              <a:buSzTx/>
              <a:buFontTx/>
              <a:buNone/>
              <a:defRPr sz="1600">
                <a:solidFill>
                  <a:srgbClr val="00000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0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80144" y="6406785"/>
            <a:ext cx="273657" cy="264255"/>
          </a:xfrm>
          <a:prstGeom prst="rect">
            <a:avLst/>
          </a:prstGeom>
        </p:spPr>
        <p:txBody>
          <a:bodyPr lIns="45719" tIns="45719" rIns="45719" bIns="45719"/>
          <a:lstStyle>
            <a:lvl1pPr algn="r">
              <a:tabLst/>
              <a:defRPr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-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Suorakulmio 6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pic>
        <p:nvPicPr>
          <p:cNvPr id="1112" name="Kuva 7" descr="Kuva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3" name="Kuva 38" descr="Kuva 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1114" name="TextBox 10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1115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45719" tIns="45719" rIns="45719" bIns="45719"/>
          <a:lstStyle>
            <a:lvl1pPr defTabSz="914400">
              <a:lnSpc>
                <a:spcPct val="90000"/>
              </a:lnSpc>
              <a:defRPr sz="4400" b="0">
                <a:solidFill>
                  <a:srgbClr val="00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t>Title Text</a:t>
            </a:r>
          </a:p>
        </p:txBody>
      </p:sp>
      <p:sp>
        <p:nvSpPr>
          <p:cNvPr id="111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80144" y="6406785"/>
            <a:ext cx="273657" cy="264255"/>
          </a:xfrm>
          <a:prstGeom prst="rect">
            <a:avLst/>
          </a:prstGeom>
        </p:spPr>
        <p:txBody>
          <a:bodyPr lIns="45719" tIns="45719" rIns="45719" bIns="45719"/>
          <a:lstStyle>
            <a:lvl1pPr algn="r">
              <a:tabLst/>
              <a:defRPr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KiVa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3" name="Title Text"/>
          <p:cNvSpPr txBox="1">
            <a:spLocks noGrp="1"/>
          </p:cNvSpPr>
          <p:nvPr>
            <p:ph type="title"/>
          </p:nvPr>
        </p:nvSpPr>
        <p:spPr>
          <a:xfrm>
            <a:off x="815414" y="586517"/>
            <a:ext cx="10561175" cy="10668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124" name="Body Level One…"/>
          <p:cNvSpPr txBox="1">
            <a:spLocks noGrp="1"/>
          </p:cNvSpPr>
          <p:nvPr>
            <p:ph type="body" idx="1"/>
          </p:nvPr>
        </p:nvSpPr>
        <p:spPr>
          <a:xfrm>
            <a:off x="815414" y="1848583"/>
            <a:ext cx="10561175" cy="394017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2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406782" y="6484956"/>
            <a:ext cx="292783" cy="296801"/>
          </a:xfrm>
          <a:prstGeom prst="rect">
            <a:avLst/>
          </a:prstGeom>
        </p:spPr>
        <p:txBody>
          <a:bodyPr/>
          <a:lstStyle>
            <a:lvl1pPr algn="r">
              <a:defRPr sz="1400"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Lesson 1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Kuva 1046" descr="Kuva 10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73168" y="570542"/>
            <a:ext cx="562345" cy="1056169"/>
          </a:xfrm>
          <a:prstGeom prst="rect">
            <a:avLst/>
          </a:prstGeom>
          <a:ln w="12700">
            <a:miter lim="400000"/>
          </a:ln>
        </p:spPr>
      </p:pic>
      <p:sp>
        <p:nvSpPr>
          <p:cNvPr id="109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110" name="Text Placeholder 2"/>
          <p:cNvSpPr txBox="1"/>
          <p:nvPr/>
        </p:nvSpPr>
        <p:spPr>
          <a:xfrm rot="16200000">
            <a:off x="11517332" y="1082496"/>
            <a:ext cx="772657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10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Lesson 1</a:t>
            </a:r>
          </a:p>
        </p:txBody>
      </p:sp>
      <p:pic>
        <p:nvPicPr>
          <p:cNvPr id="111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2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113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114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1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KiVa -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" name="Title Text"/>
          <p:cNvSpPr txBox="1">
            <a:spLocks noGrp="1"/>
          </p:cNvSpPr>
          <p:nvPr>
            <p:ph type="title"/>
          </p:nvPr>
        </p:nvSpPr>
        <p:spPr>
          <a:xfrm>
            <a:off x="1117600" y="566737"/>
            <a:ext cx="10153652" cy="10668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13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406782" y="6484956"/>
            <a:ext cx="292783" cy="296801"/>
          </a:xfrm>
          <a:prstGeom prst="rect">
            <a:avLst/>
          </a:prstGeom>
        </p:spPr>
        <p:txBody>
          <a:bodyPr/>
          <a:lstStyle>
            <a:lvl1pPr algn="r">
              <a:defRPr sz="1400"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0" name="Title Text"/>
          <p:cNvSpPr txBox="1">
            <a:spLocks noGrp="1"/>
          </p:cNvSpPr>
          <p:nvPr>
            <p:ph type="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</p:spPr>
        <p:txBody>
          <a:bodyPr lIns="91424" tIns="91424" rIns="91424" bIns="91424"/>
          <a:lstStyle>
            <a:lvl1pPr>
              <a:defRPr>
                <a:solidFill>
                  <a:srgbClr val="99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sp>
        <p:nvSpPr>
          <p:cNvPr id="114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828801" y="3886200"/>
            <a:ext cx="8534401" cy="1752600"/>
          </a:xfrm>
          <a:prstGeom prst="rect">
            <a:avLst/>
          </a:prstGeom>
        </p:spPr>
        <p:txBody>
          <a:bodyPr lIns="91424" tIns="91424" rIns="91424" bIns="91424">
            <a:normAutofit/>
          </a:bodyPr>
          <a:lstStyle>
            <a:lvl1pPr marL="0" indent="0" algn="ctr">
              <a:spcBef>
                <a:spcPts val="500"/>
              </a:spcBef>
              <a:buClrTx/>
              <a:buSzTx/>
              <a:buFontTx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marL="0" indent="457200" algn="ctr">
              <a:spcBef>
                <a:spcPts val="500"/>
              </a:spcBef>
              <a:buClrTx/>
              <a:buSzTx/>
              <a:buFontTx/>
              <a:buNone/>
              <a:defRPr>
                <a:latin typeface="Arial"/>
                <a:ea typeface="Arial"/>
                <a:cs typeface="Arial"/>
                <a:sym typeface="Arial"/>
              </a:defRPr>
            </a:lvl2pPr>
            <a:lvl3pPr marL="0" indent="914400" algn="ctr">
              <a:spcBef>
                <a:spcPts val="500"/>
              </a:spcBef>
              <a:buClrTx/>
              <a:buSzTx/>
              <a:buFontTx/>
              <a:buNone/>
              <a:defRPr>
                <a:latin typeface="Arial"/>
                <a:ea typeface="Arial"/>
                <a:cs typeface="Arial"/>
                <a:sym typeface="Arial"/>
              </a:defRPr>
            </a:lvl3pPr>
            <a:lvl4pPr marL="0" indent="1371600" algn="ctr">
              <a:spcBef>
                <a:spcPts val="500"/>
              </a:spcBef>
              <a:buClrTx/>
              <a:buSzTx/>
              <a:buFontTx/>
              <a:buNone/>
              <a:defRPr>
                <a:latin typeface="Arial"/>
                <a:ea typeface="Arial"/>
                <a:cs typeface="Arial"/>
                <a:sym typeface="Arial"/>
              </a:defRPr>
            </a:lvl4pPr>
            <a:lvl5pPr marL="0" indent="1828800" algn="ctr">
              <a:spcBef>
                <a:spcPts val="500"/>
              </a:spcBef>
              <a:buClrTx/>
              <a:buSzTx/>
              <a:buFontTx/>
              <a:buNone/>
              <a:defRPr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4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01419" y="6400800"/>
            <a:ext cx="290583" cy="294600"/>
          </a:xfrm>
          <a:prstGeom prst="rect">
            <a:avLst/>
          </a:prstGeom>
        </p:spPr>
        <p:txBody>
          <a:bodyPr lIns="45699" tIns="45699" rIns="45699" bIns="45699" anchor="t"/>
          <a:lstStyle>
            <a:lvl1pPr algn="r">
              <a:defRPr sz="1400"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9" name="Title Text"/>
          <p:cNvSpPr txBox="1">
            <a:spLocks noGrp="1"/>
          </p:cNvSpPr>
          <p:nvPr>
            <p:ph type="title"/>
          </p:nvPr>
        </p:nvSpPr>
        <p:spPr>
          <a:xfrm>
            <a:off x="1117602" y="609603"/>
            <a:ext cx="10160000" cy="990600"/>
          </a:xfrm>
          <a:prstGeom prst="rect">
            <a:avLst/>
          </a:prstGeom>
        </p:spPr>
        <p:txBody>
          <a:bodyPr lIns="91424" tIns="91424" rIns="91424" bIns="91424"/>
          <a:lstStyle>
            <a:lvl1pPr>
              <a:defRPr>
                <a:solidFill>
                  <a:srgbClr val="99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sp>
        <p:nvSpPr>
          <p:cNvPr id="115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01419" y="6400800"/>
            <a:ext cx="290583" cy="294600"/>
          </a:xfrm>
          <a:prstGeom prst="rect">
            <a:avLst/>
          </a:prstGeom>
        </p:spPr>
        <p:txBody>
          <a:bodyPr lIns="45699" tIns="45699" rIns="45699" bIns="45699" anchor="t"/>
          <a:lstStyle>
            <a:lvl1pPr algn="r">
              <a:defRPr sz="1400"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elkkä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" name="Title Text"/>
          <p:cNvSpPr txBox="1">
            <a:spLocks noGrp="1"/>
          </p:cNvSpPr>
          <p:nvPr>
            <p:ph type="title"/>
          </p:nvPr>
        </p:nvSpPr>
        <p:spPr>
          <a:xfrm>
            <a:off x="609600" y="365786"/>
            <a:ext cx="10957984" cy="1143001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95959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r>
              <a:t>Title Text</a:t>
            </a:r>
          </a:p>
        </p:txBody>
      </p:sp>
      <p:pic>
        <p:nvPicPr>
          <p:cNvPr id="1158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6377" y="6021287"/>
            <a:ext cx="2415122" cy="522567"/>
          </a:xfrm>
          <a:prstGeom prst="rect">
            <a:avLst/>
          </a:prstGeom>
          <a:ln w="12700">
            <a:miter lim="400000"/>
          </a:ln>
        </p:spPr>
      </p:pic>
      <p:sp>
        <p:nvSpPr>
          <p:cNvPr id="115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91513" y="6508123"/>
            <a:ext cx="260784" cy="25046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Title Text"/>
          <p:cNvSpPr txBox="1">
            <a:spLocks noGrp="1"/>
          </p:cNvSpPr>
          <p:nvPr>
            <p:ph type="title"/>
          </p:nvPr>
        </p:nvSpPr>
        <p:spPr>
          <a:xfrm>
            <a:off x="1117602" y="609603"/>
            <a:ext cx="10160000" cy="990600"/>
          </a:xfrm>
          <a:prstGeom prst="rect">
            <a:avLst/>
          </a:prstGeom>
        </p:spPr>
        <p:txBody>
          <a:bodyPr lIns="91424" tIns="91424" rIns="91424" bIns="91424"/>
          <a:lstStyle>
            <a:lvl1pPr>
              <a:defRPr>
                <a:solidFill>
                  <a:srgbClr val="99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sp>
        <p:nvSpPr>
          <p:cNvPr id="116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01419" y="6400800"/>
            <a:ext cx="290583" cy="294600"/>
          </a:xfrm>
          <a:prstGeom prst="rect">
            <a:avLst/>
          </a:prstGeom>
        </p:spPr>
        <p:txBody>
          <a:bodyPr lIns="45699" tIns="45699" rIns="45699" bIns="45699" anchor="t"/>
          <a:lstStyle>
            <a:lvl1pPr algn="r">
              <a:defRPr sz="1400"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01419" y="6400800"/>
            <a:ext cx="290583" cy="294600"/>
          </a:xfrm>
          <a:prstGeom prst="rect">
            <a:avLst/>
          </a:prstGeom>
        </p:spPr>
        <p:txBody>
          <a:bodyPr lIns="45699" tIns="45699" rIns="45699" bIns="45699" anchor="t"/>
          <a:lstStyle>
            <a:lvl1pPr algn="r">
              <a:defRPr sz="1400"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Va Lesson 2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Kuva 1048" descr="Kuva 104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664619" y="564655"/>
            <a:ext cx="567070" cy="1066801"/>
          </a:xfrm>
          <a:prstGeom prst="rect">
            <a:avLst/>
          </a:prstGeom>
          <a:ln w="12700">
            <a:miter lim="400000"/>
          </a:ln>
        </p:spPr>
      </p:pic>
      <p:sp>
        <p:nvSpPr>
          <p:cNvPr id="123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124" name="Text Placeholder 2"/>
          <p:cNvSpPr txBox="1"/>
          <p:nvPr/>
        </p:nvSpPr>
        <p:spPr>
          <a:xfrm rot="16200000">
            <a:off x="11481328" y="1046492"/>
            <a:ext cx="844665" cy="22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600"/>
              </a:spcBef>
              <a:defRPr sz="10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OPPITUNTI 2</a:t>
            </a:r>
          </a:p>
        </p:txBody>
      </p:sp>
      <p:pic>
        <p:nvPicPr>
          <p:cNvPr id="125" name="Kuva 36" descr="Kuva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6" name="Kuva 38" descr="Kuva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127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128" name="Click to edit Master title style"/>
          <p:cNvSpPr txBox="1">
            <a:spLocks noGrp="1"/>
          </p:cNvSpPr>
          <p:nvPr>
            <p:ph type="title" hasCustomPrompt="1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t"/>
          <a:lstStyle>
            <a:lvl1pPr algn="ctr">
              <a:defRPr sz="5400"/>
            </a:lvl1pPr>
          </a:lstStyle>
          <a:p>
            <a:r>
              <a:t>Click to edit Master title style</a:t>
            </a:r>
          </a:p>
        </p:txBody>
      </p:sp>
      <p:sp>
        <p:nvSpPr>
          <p:cNvPr id="129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ClrTx/>
              <a:buSzTx/>
              <a:buFontTx/>
              <a:buNone/>
              <a:defRPr sz="2400"/>
            </a:lvl1pPr>
            <a:lvl2pPr marL="0" indent="457200" algn="ctr">
              <a:buClrTx/>
              <a:buSzTx/>
              <a:buFontTx/>
              <a:buNone/>
              <a:defRPr sz="2400"/>
            </a:lvl2pPr>
            <a:lvl3pPr marL="0" indent="914400" algn="ctr">
              <a:buClrTx/>
              <a:buSzTx/>
              <a:buFontTx/>
              <a:buNone/>
              <a:defRPr sz="2400"/>
            </a:lvl3pPr>
            <a:lvl4pPr marL="0" indent="1371600" algn="ctr">
              <a:buClrTx/>
              <a:buSzTx/>
              <a:buFontTx/>
              <a:buNone/>
              <a:defRPr sz="2400"/>
            </a:lvl4pPr>
            <a:lvl5pPr marL="0" indent="1828800" algn="ctr">
              <a:buClrTx/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slideLayout" Target="../slideLayouts/slideLayout83.xml"/><Relationship Id="rId88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image" Target="../media/image1.png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Off val="4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orakulmio 39"/>
          <p:cNvSpPr/>
          <p:nvPr/>
        </p:nvSpPr>
        <p:spPr>
          <a:xfrm>
            <a:off x="0" y="6453335"/>
            <a:ext cx="12192000" cy="432049"/>
          </a:xfrm>
          <a:prstGeom prst="rect">
            <a:avLst/>
          </a:prstGeom>
          <a:solidFill>
            <a:srgbClr val="006DB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pic>
        <p:nvPicPr>
          <p:cNvPr id="3" name="Kuva 36" descr="Kuva 36"/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8579508" y="6045301"/>
            <a:ext cx="3949208" cy="8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Kuva 38" descr="Kuva 38"/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0956818" y="6342955"/>
            <a:ext cx="394368" cy="399464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extBox 3"/>
          <p:cNvSpPr txBox="1"/>
          <p:nvPr/>
        </p:nvSpPr>
        <p:spPr>
          <a:xfrm>
            <a:off x="9886950" y="63500"/>
            <a:ext cx="2270125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100">
                <a:solidFill>
                  <a:srgbClr val="000000">
                    <a:alpha val="50000"/>
                  </a:srgbClr>
                </a:solidFill>
                <a:latin typeface="Aptos"/>
                <a:ea typeface="Aptos"/>
                <a:cs typeface="Aptos"/>
                <a:sym typeface="Aptos"/>
              </a:defRPr>
            </a:lvl1pPr>
          </a:lstStyle>
          <a:p>
            <a:r>
              <a:t>Luottamuksellinen - Confidential (3Y)</a:t>
            </a:r>
          </a:p>
        </p:txBody>
      </p:sp>
      <p:sp>
        <p:nvSpPr>
          <p:cNvPr id="6" name="Title Text"/>
          <p:cNvSpPr txBox="1">
            <a:spLocks noGrp="1"/>
          </p:cNvSpPr>
          <p:nvPr>
            <p:ph type="title"/>
          </p:nvPr>
        </p:nvSpPr>
        <p:spPr>
          <a:xfrm>
            <a:off x="1117600" y="566737"/>
            <a:ext cx="10153651" cy="1066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6799" tIns="46799" rIns="46799" bIns="4679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7" name="Body Level One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6799" tIns="46799" rIns="46799" bIns="46799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91512" y="6508123"/>
            <a:ext cx="260784" cy="250466"/>
          </a:xfrm>
          <a:prstGeom prst="rect">
            <a:avLst/>
          </a:prstGeom>
          <a:ln w="12700">
            <a:miter lim="400000"/>
          </a:ln>
        </p:spPr>
        <p:txBody>
          <a:bodyPr wrap="none" lIns="46799" tIns="46799" rIns="46799" bIns="46799" anchor="ctr">
            <a:spAutoFit/>
          </a:bodyPr>
          <a:lstStyle>
            <a:lvl1pPr>
              <a:tabLst>
                <a:tab pos="444500" algn="l"/>
                <a:tab pos="889000" algn="l"/>
                <a:tab pos="1346200" algn="l"/>
                <a:tab pos="1790700" algn="l"/>
                <a:tab pos="2235200" algn="l"/>
                <a:tab pos="2692400" algn="l"/>
                <a:tab pos="3136900" algn="l"/>
                <a:tab pos="3581400" algn="l"/>
                <a:tab pos="4038600" algn="l"/>
                <a:tab pos="4483100" algn="l"/>
                <a:tab pos="4940300" algn="l"/>
                <a:tab pos="5384800" algn="l"/>
                <a:tab pos="5829300" algn="l"/>
                <a:tab pos="6286500" algn="l"/>
                <a:tab pos="6731000" algn="l"/>
                <a:tab pos="7175500" algn="l"/>
                <a:tab pos="7632700" algn="l"/>
                <a:tab pos="8077200" algn="l"/>
                <a:tab pos="8534400" algn="l"/>
                <a:tab pos="8978900" algn="l"/>
              </a:tabLst>
              <a:defRPr sz="12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</p:sldLayoutIdLst>
  <p:transition spd="med"/>
  <p:txStyles>
    <p:titleStyle>
      <a:lvl1pPr marL="0" marR="0" indent="0" algn="l" defTabSz="44926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222B6A"/>
          </a:solidFill>
          <a:uFillTx/>
          <a:latin typeface="Calibri"/>
          <a:ea typeface="Calibri"/>
          <a:cs typeface="Calibri"/>
          <a:sym typeface="Calibri"/>
        </a:defRPr>
      </a:lvl1pPr>
      <a:lvl2pPr marL="0" marR="0" indent="0" algn="l" defTabSz="44926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222B6A"/>
          </a:solidFill>
          <a:uFillTx/>
          <a:latin typeface="Calibri"/>
          <a:ea typeface="Calibri"/>
          <a:cs typeface="Calibri"/>
          <a:sym typeface="Calibri"/>
        </a:defRPr>
      </a:lvl2pPr>
      <a:lvl3pPr marL="0" marR="0" indent="0" algn="l" defTabSz="44926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222B6A"/>
          </a:solidFill>
          <a:uFillTx/>
          <a:latin typeface="Calibri"/>
          <a:ea typeface="Calibri"/>
          <a:cs typeface="Calibri"/>
          <a:sym typeface="Calibri"/>
        </a:defRPr>
      </a:lvl3pPr>
      <a:lvl4pPr marL="0" marR="0" indent="0" algn="l" defTabSz="44926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222B6A"/>
          </a:solidFill>
          <a:uFillTx/>
          <a:latin typeface="Calibri"/>
          <a:ea typeface="Calibri"/>
          <a:cs typeface="Calibri"/>
          <a:sym typeface="Calibri"/>
        </a:defRPr>
      </a:lvl4pPr>
      <a:lvl5pPr marL="0" marR="0" indent="0" algn="l" defTabSz="44926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222B6A"/>
          </a:solidFill>
          <a:uFillTx/>
          <a:latin typeface="Calibri"/>
          <a:ea typeface="Calibri"/>
          <a:cs typeface="Calibri"/>
          <a:sym typeface="Calibri"/>
        </a:defRPr>
      </a:lvl5pPr>
      <a:lvl6pPr marL="0" marR="0" indent="457200" algn="l" defTabSz="44926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222B6A"/>
          </a:solidFill>
          <a:uFillTx/>
          <a:latin typeface="Calibri"/>
          <a:ea typeface="Calibri"/>
          <a:cs typeface="Calibri"/>
          <a:sym typeface="Calibri"/>
        </a:defRPr>
      </a:lvl6pPr>
      <a:lvl7pPr marL="0" marR="0" indent="914400" algn="l" defTabSz="44926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222B6A"/>
          </a:solidFill>
          <a:uFillTx/>
          <a:latin typeface="Calibri"/>
          <a:ea typeface="Calibri"/>
          <a:cs typeface="Calibri"/>
          <a:sym typeface="Calibri"/>
        </a:defRPr>
      </a:lvl7pPr>
      <a:lvl8pPr marL="0" marR="0" indent="1371600" algn="l" defTabSz="44926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222B6A"/>
          </a:solidFill>
          <a:uFillTx/>
          <a:latin typeface="Calibri"/>
          <a:ea typeface="Calibri"/>
          <a:cs typeface="Calibri"/>
          <a:sym typeface="Calibri"/>
        </a:defRPr>
      </a:lvl8pPr>
      <a:lvl9pPr marL="0" marR="0" indent="1828800" algn="l" defTabSz="44926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222B6A"/>
          </a:solidFill>
          <a:uFillTx/>
          <a:latin typeface="Calibri"/>
          <a:ea typeface="Calibri"/>
          <a:cs typeface="Calibri"/>
          <a:sym typeface="Calibri"/>
        </a:defRPr>
      </a:lvl9pPr>
    </p:titleStyle>
    <p:bodyStyle>
      <a:lvl1pPr marL="338138" marR="0" indent="-338138" algn="l" defTabSz="449262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6DB1"/>
        </a:buClr>
        <a:buSzPct val="100000"/>
        <a:buFont typeface="Arial"/>
        <a:buChar char="•"/>
        <a:tabLst/>
        <a:defRPr sz="2600" b="0" i="0" u="none" strike="noStrike" cap="none" spc="0" baseline="0">
          <a:solidFill>
            <a:srgbClr val="4D4D4D"/>
          </a:solidFill>
          <a:uFillTx/>
          <a:latin typeface="Calibri"/>
          <a:ea typeface="Calibri"/>
          <a:cs typeface="Calibri"/>
          <a:sym typeface="Calibri"/>
        </a:defRPr>
      </a:lvl1pPr>
      <a:lvl2pPr marL="761603" marR="0" indent="-304403" algn="l" defTabSz="449262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6DB1"/>
        </a:buClr>
        <a:buSzPct val="100000"/>
        <a:buFont typeface="Arial"/>
        <a:buChar char="‒"/>
        <a:tabLst/>
        <a:defRPr sz="2600" b="0" i="0" u="none" strike="noStrike" cap="none" spc="0" baseline="0">
          <a:solidFill>
            <a:srgbClr val="4D4D4D"/>
          </a:solidFill>
          <a:uFillTx/>
          <a:latin typeface="Calibri"/>
          <a:ea typeface="Calibri"/>
          <a:cs typeface="Calibri"/>
          <a:sym typeface="Calibri"/>
        </a:defRPr>
      </a:lvl2pPr>
      <a:lvl3pPr marL="1184563" marR="0" indent="-270163" algn="l" defTabSz="449262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6DB1"/>
        </a:buClr>
        <a:buSzPct val="100000"/>
        <a:buFont typeface="Arial"/>
        <a:buChar char="»"/>
        <a:tabLst/>
        <a:defRPr sz="2600" b="0" i="0" u="none" strike="noStrike" cap="none" spc="0" baseline="0">
          <a:solidFill>
            <a:srgbClr val="4D4D4D"/>
          </a:solidFill>
          <a:uFillTx/>
          <a:latin typeface="Calibri"/>
          <a:ea typeface="Calibri"/>
          <a:cs typeface="Calibri"/>
          <a:sym typeface="Calibri"/>
        </a:defRPr>
      </a:lvl3pPr>
      <a:lvl4pPr marL="1668779" marR="0" indent="-297179" algn="l" defTabSz="449262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6DB1"/>
        </a:buClr>
        <a:buSzPct val="100000"/>
        <a:buFont typeface="Arial"/>
        <a:buChar char="▪"/>
        <a:tabLst/>
        <a:defRPr sz="2600" b="0" i="0" u="none" strike="noStrike" cap="none" spc="0" baseline="0">
          <a:solidFill>
            <a:srgbClr val="4D4D4D"/>
          </a:solidFill>
          <a:uFillTx/>
          <a:latin typeface="Calibri"/>
          <a:ea typeface="Calibri"/>
          <a:cs typeface="Calibri"/>
          <a:sym typeface="Calibri"/>
        </a:defRPr>
      </a:lvl4pPr>
      <a:lvl5pPr marL="2125979" marR="0" indent="-297179" algn="l" defTabSz="449262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6DB1"/>
        </a:buClr>
        <a:buSzPct val="100000"/>
        <a:buFont typeface="Arial"/>
        <a:buChar char="»"/>
        <a:tabLst/>
        <a:defRPr sz="2600" b="0" i="0" u="none" strike="noStrike" cap="none" spc="0" baseline="0">
          <a:solidFill>
            <a:srgbClr val="4D4D4D"/>
          </a:solidFill>
          <a:uFillTx/>
          <a:latin typeface="Calibri"/>
          <a:ea typeface="Calibri"/>
          <a:cs typeface="Calibri"/>
          <a:sym typeface="Calibri"/>
        </a:defRPr>
      </a:lvl5pPr>
      <a:lvl6pPr marL="2616200" marR="0" indent="-330200" algn="l" defTabSz="449262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6DB1"/>
        </a:buClr>
        <a:buSzPct val="100000"/>
        <a:buFont typeface="Arial"/>
        <a:buChar char="•"/>
        <a:tabLst/>
        <a:defRPr sz="2600" b="0" i="0" u="none" strike="noStrike" cap="none" spc="0" baseline="0">
          <a:solidFill>
            <a:srgbClr val="4D4D4D"/>
          </a:solidFill>
          <a:uFillTx/>
          <a:latin typeface="Calibri"/>
          <a:ea typeface="Calibri"/>
          <a:cs typeface="Calibri"/>
          <a:sym typeface="Calibri"/>
        </a:defRPr>
      </a:lvl6pPr>
      <a:lvl7pPr marL="3073400" marR="0" indent="-330200" algn="l" defTabSz="449262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6DB1"/>
        </a:buClr>
        <a:buSzPct val="100000"/>
        <a:buFont typeface="Arial"/>
        <a:buChar char="•"/>
        <a:tabLst/>
        <a:defRPr sz="2600" b="0" i="0" u="none" strike="noStrike" cap="none" spc="0" baseline="0">
          <a:solidFill>
            <a:srgbClr val="4D4D4D"/>
          </a:solidFill>
          <a:uFillTx/>
          <a:latin typeface="Calibri"/>
          <a:ea typeface="Calibri"/>
          <a:cs typeface="Calibri"/>
          <a:sym typeface="Calibri"/>
        </a:defRPr>
      </a:lvl7pPr>
      <a:lvl8pPr marL="3530600" marR="0" indent="-330200" algn="l" defTabSz="449262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6DB1"/>
        </a:buClr>
        <a:buSzPct val="100000"/>
        <a:buFont typeface="Arial"/>
        <a:buChar char="•"/>
        <a:tabLst/>
        <a:defRPr sz="2600" b="0" i="0" u="none" strike="noStrike" cap="none" spc="0" baseline="0">
          <a:solidFill>
            <a:srgbClr val="4D4D4D"/>
          </a:solidFill>
          <a:uFillTx/>
          <a:latin typeface="Calibri"/>
          <a:ea typeface="Calibri"/>
          <a:cs typeface="Calibri"/>
          <a:sym typeface="Calibri"/>
        </a:defRPr>
      </a:lvl8pPr>
      <a:lvl9pPr marL="3987800" marR="0" indent="-330200" algn="l" defTabSz="449262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6DB1"/>
        </a:buClr>
        <a:buSzPct val="100000"/>
        <a:buFont typeface="Arial"/>
        <a:buChar char="•"/>
        <a:tabLst/>
        <a:defRPr sz="2600" b="0" i="0" u="none" strike="noStrike" cap="none" spc="0" baseline="0">
          <a:solidFill>
            <a:srgbClr val="4D4D4D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l" defTabSz="44926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44500" algn="l"/>
          <a:tab pos="889000" algn="l"/>
          <a:tab pos="1346200" algn="l"/>
          <a:tab pos="1790700" algn="l"/>
          <a:tab pos="2235200" algn="l"/>
          <a:tab pos="2692400" algn="l"/>
          <a:tab pos="3136900" algn="l"/>
          <a:tab pos="3581400" algn="l"/>
          <a:tab pos="4038600" algn="l"/>
          <a:tab pos="4483100" algn="l"/>
          <a:tab pos="4940300" algn="l"/>
          <a:tab pos="5384800" algn="l"/>
          <a:tab pos="5829300" algn="l"/>
          <a:tab pos="6286500" algn="l"/>
          <a:tab pos="6731000" algn="l"/>
          <a:tab pos="7175500" algn="l"/>
          <a:tab pos="7632700" algn="l"/>
          <a:tab pos="8077200" algn="l"/>
          <a:tab pos="8534400" algn="l"/>
          <a:tab pos="8978900" algn="l"/>
        </a:tabLst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l" defTabSz="44926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44500" algn="l"/>
          <a:tab pos="889000" algn="l"/>
          <a:tab pos="1346200" algn="l"/>
          <a:tab pos="1790700" algn="l"/>
          <a:tab pos="2235200" algn="l"/>
          <a:tab pos="2692400" algn="l"/>
          <a:tab pos="3136900" algn="l"/>
          <a:tab pos="3581400" algn="l"/>
          <a:tab pos="4038600" algn="l"/>
          <a:tab pos="4483100" algn="l"/>
          <a:tab pos="4940300" algn="l"/>
          <a:tab pos="5384800" algn="l"/>
          <a:tab pos="5829300" algn="l"/>
          <a:tab pos="6286500" algn="l"/>
          <a:tab pos="6731000" algn="l"/>
          <a:tab pos="7175500" algn="l"/>
          <a:tab pos="7632700" algn="l"/>
          <a:tab pos="8077200" algn="l"/>
          <a:tab pos="8534400" algn="l"/>
          <a:tab pos="8978900" algn="l"/>
        </a:tabLst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l" defTabSz="44926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44500" algn="l"/>
          <a:tab pos="889000" algn="l"/>
          <a:tab pos="1346200" algn="l"/>
          <a:tab pos="1790700" algn="l"/>
          <a:tab pos="2235200" algn="l"/>
          <a:tab pos="2692400" algn="l"/>
          <a:tab pos="3136900" algn="l"/>
          <a:tab pos="3581400" algn="l"/>
          <a:tab pos="4038600" algn="l"/>
          <a:tab pos="4483100" algn="l"/>
          <a:tab pos="4940300" algn="l"/>
          <a:tab pos="5384800" algn="l"/>
          <a:tab pos="5829300" algn="l"/>
          <a:tab pos="6286500" algn="l"/>
          <a:tab pos="6731000" algn="l"/>
          <a:tab pos="7175500" algn="l"/>
          <a:tab pos="7632700" algn="l"/>
          <a:tab pos="8077200" algn="l"/>
          <a:tab pos="8534400" algn="l"/>
          <a:tab pos="8978900" algn="l"/>
        </a:tabLst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l" defTabSz="44926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44500" algn="l"/>
          <a:tab pos="889000" algn="l"/>
          <a:tab pos="1346200" algn="l"/>
          <a:tab pos="1790700" algn="l"/>
          <a:tab pos="2235200" algn="l"/>
          <a:tab pos="2692400" algn="l"/>
          <a:tab pos="3136900" algn="l"/>
          <a:tab pos="3581400" algn="l"/>
          <a:tab pos="4038600" algn="l"/>
          <a:tab pos="4483100" algn="l"/>
          <a:tab pos="4940300" algn="l"/>
          <a:tab pos="5384800" algn="l"/>
          <a:tab pos="5829300" algn="l"/>
          <a:tab pos="6286500" algn="l"/>
          <a:tab pos="6731000" algn="l"/>
          <a:tab pos="7175500" algn="l"/>
          <a:tab pos="7632700" algn="l"/>
          <a:tab pos="8077200" algn="l"/>
          <a:tab pos="8534400" algn="l"/>
          <a:tab pos="8978900" algn="l"/>
        </a:tabLst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l" defTabSz="44926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44500" algn="l"/>
          <a:tab pos="889000" algn="l"/>
          <a:tab pos="1346200" algn="l"/>
          <a:tab pos="1790700" algn="l"/>
          <a:tab pos="2235200" algn="l"/>
          <a:tab pos="2692400" algn="l"/>
          <a:tab pos="3136900" algn="l"/>
          <a:tab pos="3581400" algn="l"/>
          <a:tab pos="4038600" algn="l"/>
          <a:tab pos="4483100" algn="l"/>
          <a:tab pos="4940300" algn="l"/>
          <a:tab pos="5384800" algn="l"/>
          <a:tab pos="5829300" algn="l"/>
          <a:tab pos="6286500" algn="l"/>
          <a:tab pos="6731000" algn="l"/>
          <a:tab pos="7175500" algn="l"/>
          <a:tab pos="7632700" algn="l"/>
          <a:tab pos="8077200" algn="l"/>
          <a:tab pos="8534400" algn="l"/>
          <a:tab pos="8978900" algn="l"/>
        </a:tabLst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l" defTabSz="44926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44500" algn="l"/>
          <a:tab pos="889000" algn="l"/>
          <a:tab pos="1346200" algn="l"/>
          <a:tab pos="1790700" algn="l"/>
          <a:tab pos="2235200" algn="l"/>
          <a:tab pos="2692400" algn="l"/>
          <a:tab pos="3136900" algn="l"/>
          <a:tab pos="3581400" algn="l"/>
          <a:tab pos="4038600" algn="l"/>
          <a:tab pos="4483100" algn="l"/>
          <a:tab pos="4940300" algn="l"/>
          <a:tab pos="5384800" algn="l"/>
          <a:tab pos="5829300" algn="l"/>
          <a:tab pos="6286500" algn="l"/>
          <a:tab pos="6731000" algn="l"/>
          <a:tab pos="7175500" algn="l"/>
          <a:tab pos="7632700" algn="l"/>
          <a:tab pos="8077200" algn="l"/>
          <a:tab pos="8534400" algn="l"/>
          <a:tab pos="8978900" algn="l"/>
        </a:tabLst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l" defTabSz="44926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44500" algn="l"/>
          <a:tab pos="889000" algn="l"/>
          <a:tab pos="1346200" algn="l"/>
          <a:tab pos="1790700" algn="l"/>
          <a:tab pos="2235200" algn="l"/>
          <a:tab pos="2692400" algn="l"/>
          <a:tab pos="3136900" algn="l"/>
          <a:tab pos="3581400" algn="l"/>
          <a:tab pos="4038600" algn="l"/>
          <a:tab pos="4483100" algn="l"/>
          <a:tab pos="4940300" algn="l"/>
          <a:tab pos="5384800" algn="l"/>
          <a:tab pos="5829300" algn="l"/>
          <a:tab pos="6286500" algn="l"/>
          <a:tab pos="6731000" algn="l"/>
          <a:tab pos="7175500" algn="l"/>
          <a:tab pos="7632700" algn="l"/>
          <a:tab pos="8077200" algn="l"/>
          <a:tab pos="8534400" algn="l"/>
          <a:tab pos="8978900" algn="l"/>
        </a:tabLst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l" defTabSz="44926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44500" algn="l"/>
          <a:tab pos="889000" algn="l"/>
          <a:tab pos="1346200" algn="l"/>
          <a:tab pos="1790700" algn="l"/>
          <a:tab pos="2235200" algn="l"/>
          <a:tab pos="2692400" algn="l"/>
          <a:tab pos="3136900" algn="l"/>
          <a:tab pos="3581400" algn="l"/>
          <a:tab pos="4038600" algn="l"/>
          <a:tab pos="4483100" algn="l"/>
          <a:tab pos="4940300" algn="l"/>
          <a:tab pos="5384800" algn="l"/>
          <a:tab pos="5829300" algn="l"/>
          <a:tab pos="6286500" algn="l"/>
          <a:tab pos="6731000" algn="l"/>
          <a:tab pos="7175500" algn="l"/>
          <a:tab pos="7632700" algn="l"/>
          <a:tab pos="8077200" algn="l"/>
          <a:tab pos="8534400" algn="l"/>
          <a:tab pos="8978900" algn="l"/>
        </a:tabLst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l" defTabSz="44926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44500" algn="l"/>
          <a:tab pos="889000" algn="l"/>
          <a:tab pos="1346200" algn="l"/>
          <a:tab pos="1790700" algn="l"/>
          <a:tab pos="2235200" algn="l"/>
          <a:tab pos="2692400" algn="l"/>
          <a:tab pos="3136900" algn="l"/>
          <a:tab pos="3581400" algn="l"/>
          <a:tab pos="4038600" algn="l"/>
          <a:tab pos="4483100" algn="l"/>
          <a:tab pos="4940300" algn="l"/>
          <a:tab pos="5384800" algn="l"/>
          <a:tab pos="5829300" algn="l"/>
          <a:tab pos="6286500" algn="l"/>
          <a:tab pos="6731000" algn="l"/>
          <a:tab pos="7175500" algn="l"/>
          <a:tab pos="7632700" algn="l"/>
          <a:tab pos="8077200" algn="l"/>
          <a:tab pos="8534400" algn="l"/>
          <a:tab pos="8978900" algn="l"/>
        </a:tabLst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10.xml"/><Relationship Id="rId1" Type="http://schemas.openxmlformats.org/officeDocument/2006/relationships/slideLayout" Target="../slideLayouts/slideLayout70.xml"/><Relationship Id="rId4" Type="http://schemas.openxmlformats.org/officeDocument/2006/relationships/slide" Target="slid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3" name="Title 3"/>
          <p:cNvSpPr txBox="1">
            <a:spLocks noGrp="1"/>
          </p:cNvSpPr>
          <p:nvPr>
            <p:ph type="title"/>
          </p:nvPr>
        </p:nvSpPr>
        <p:spPr>
          <a:xfrm>
            <a:off x="1117600" y="566737"/>
            <a:ext cx="10153651" cy="1066801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184" name="Kuva 3" descr="Kuv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12712" y="-387425"/>
            <a:ext cx="13379356" cy="10235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1185" name="Kuva 4" descr="Kuv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0763" y="1965082"/>
            <a:ext cx="2890474" cy="292783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5" name="Content Placeholder 3"/>
          <p:cNvSpPr txBox="1"/>
          <p:nvPr/>
        </p:nvSpPr>
        <p:spPr>
          <a:xfrm>
            <a:off x="835511" y="5145322"/>
            <a:ext cx="4387814" cy="25372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6799" tIns="46799" rIns="46799" bIns="46799">
            <a:normAutofit/>
          </a:bodyPr>
          <a:lstStyle/>
          <a:p>
            <a:pPr>
              <a:lnSpc>
                <a:spcPct val="60000"/>
              </a:lnSpc>
              <a:spcBef>
                <a:spcPts val="600"/>
              </a:spcBef>
              <a:defRPr sz="1600" b="1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Today´s exercises	</a:t>
            </a:r>
          </a:p>
          <a:p>
            <a:pPr marL="150394" indent="-150394">
              <a:lnSpc>
                <a:spcPct val="60000"/>
              </a:lnSpc>
              <a:spcBef>
                <a:spcPts val="600"/>
              </a:spcBef>
              <a:buSzPct val="100000"/>
              <a:buChar char="•"/>
              <a:defRPr sz="16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Looking around the circle, p. 57</a:t>
            </a:r>
          </a:p>
          <a:p>
            <a:pPr marL="150394" indent="-150394">
              <a:lnSpc>
                <a:spcPct val="60000"/>
              </a:lnSpc>
              <a:spcBef>
                <a:spcPts val="600"/>
              </a:spcBef>
              <a:buSzPct val="100000"/>
              <a:buChar char="•"/>
              <a:defRPr sz="16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Go around 3 times</a:t>
            </a:r>
          </a:p>
          <a:p>
            <a:pPr marL="150394" indent="-150394">
              <a:lnSpc>
                <a:spcPct val="60000"/>
              </a:lnSpc>
              <a:spcBef>
                <a:spcPts val="600"/>
              </a:spcBef>
              <a:buSzPct val="100000"/>
              <a:buChar char="•"/>
              <a:defRPr sz="16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Triangles and squares, p. 73</a:t>
            </a:r>
          </a:p>
          <a:p>
            <a:pPr marL="150394" indent="-150394">
              <a:lnSpc>
                <a:spcPct val="60000"/>
              </a:lnSpc>
              <a:spcBef>
                <a:spcPts val="600"/>
              </a:spcBef>
              <a:buSzPct val="100000"/>
              <a:buChar char="•"/>
              <a:defRPr sz="16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Name relay, p. 52</a:t>
            </a:r>
          </a:p>
        </p:txBody>
      </p:sp>
      <p:sp>
        <p:nvSpPr>
          <p:cNvPr id="1236" name="Content Placeholder 3"/>
          <p:cNvSpPr txBox="1"/>
          <p:nvPr/>
        </p:nvSpPr>
        <p:spPr>
          <a:xfrm>
            <a:off x="4569069" y="5364186"/>
            <a:ext cx="4387814" cy="25372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6799" tIns="46799" rIns="46799" bIns="46799">
            <a:normAutofit/>
          </a:bodyPr>
          <a:lstStyle/>
          <a:p>
            <a:pPr marL="260684" indent="-260684">
              <a:lnSpc>
                <a:spcPct val="60000"/>
              </a:lnSpc>
              <a:spcBef>
                <a:spcPts val="600"/>
              </a:spcBef>
              <a:buSzPct val="100000"/>
              <a:buChar char="•"/>
              <a:defRPr sz="16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Synapsis, p. 75</a:t>
            </a:r>
          </a:p>
          <a:p>
            <a:pPr marL="260684" indent="-260684">
              <a:lnSpc>
                <a:spcPct val="60000"/>
              </a:lnSpc>
              <a:spcBef>
                <a:spcPts val="600"/>
              </a:spcBef>
              <a:buSzPct val="100000"/>
              <a:buChar char="•"/>
              <a:defRPr sz="16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Yes, and, p. 66 (or p. 121)</a:t>
            </a:r>
          </a:p>
          <a:p>
            <a:pPr marL="260684" indent="-260684">
              <a:lnSpc>
                <a:spcPct val="60000"/>
              </a:lnSpc>
              <a:spcBef>
                <a:spcPts val="600"/>
              </a:spcBef>
              <a:buSzPct val="100000"/>
              <a:buChar char="•"/>
              <a:defRPr sz="16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Unintentional dismissal of ideas, p. 160-161</a:t>
            </a:r>
          </a:p>
        </p:txBody>
      </p:sp>
      <p:sp>
        <p:nvSpPr>
          <p:cNvPr id="1237" name="Content Placeholder 2"/>
          <p:cNvSpPr txBox="1"/>
          <p:nvPr/>
        </p:nvSpPr>
        <p:spPr>
          <a:xfrm>
            <a:off x="1157267" y="1524166"/>
            <a:ext cx="10159028" cy="2934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6799" tIns="46799" rIns="46799" bIns="46799">
            <a:normAutofit/>
          </a:bodyPr>
          <a:lstStyle/>
          <a:p>
            <a:pPr marL="260684" indent="-260684">
              <a:lnSpc>
                <a:spcPct val="70000"/>
              </a:lnSpc>
              <a:spcBef>
                <a:spcPts val="600"/>
              </a:spcBef>
              <a:buSzPct val="100000"/>
              <a:buChar char="•"/>
              <a:defRPr sz="2600">
                <a:solidFill>
                  <a:srgbClr val="4D4D4D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Aplūko apli – 57. lpp.</a:t>
            </a:r>
          </a:p>
          <a:p>
            <a:pPr marL="260684" indent="-260684">
              <a:lnSpc>
                <a:spcPct val="70000"/>
              </a:lnSpc>
              <a:spcBef>
                <a:spcPts val="600"/>
              </a:spcBef>
              <a:buSzPct val="100000"/>
              <a:buChar char="•"/>
              <a:defRPr sz="2600">
                <a:solidFill>
                  <a:srgbClr val="4D4D4D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Apej apkārt 3 reizes</a:t>
            </a:r>
          </a:p>
          <a:p>
            <a:pPr marL="260684" indent="-260684">
              <a:lnSpc>
                <a:spcPct val="70000"/>
              </a:lnSpc>
              <a:spcBef>
                <a:spcPts val="600"/>
              </a:spcBef>
              <a:buSzPct val="100000"/>
              <a:buChar char="•"/>
              <a:defRPr sz="2600">
                <a:solidFill>
                  <a:srgbClr val="4D4D4D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Trijstūri un kvadrāti – 73. lpp.</a:t>
            </a:r>
          </a:p>
          <a:p>
            <a:pPr marL="260684" indent="-260684">
              <a:lnSpc>
                <a:spcPct val="70000"/>
              </a:lnSpc>
              <a:spcBef>
                <a:spcPts val="600"/>
              </a:spcBef>
              <a:buSzPct val="100000"/>
              <a:buChar char="•"/>
              <a:defRPr sz="2600">
                <a:solidFill>
                  <a:srgbClr val="4D4D4D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Vārdu stafete – 52. lpp.</a:t>
            </a:r>
          </a:p>
          <a:p>
            <a:pPr marL="260684" indent="-260684">
              <a:lnSpc>
                <a:spcPct val="70000"/>
              </a:lnSpc>
              <a:spcBef>
                <a:spcPts val="600"/>
              </a:spcBef>
              <a:buSzPct val="100000"/>
              <a:buChar char="•"/>
              <a:defRPr sz="2600">
                <a:solidFill>
                  <a:srgbClr val="4D4D4D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Sinapse – 75. lpp.</a:t>
            </a:r>
          </a:p>
          <a:p>
            <a:pPr marL="260684" indent="-260684">
              <a:lnSpc>
                <a:spcPct val="70000"/>
              </a:lnSpc>
              <a:spcBef>
                <a:spcPts val="600"/>
              </a:spcBef>
              <a:buSzPct val="100000"/>
              <a:buChar char="•"/>
              <a:defRPr sz="2600">
                <a:solidFill>
                  <a:srgbClr val="4D4D4D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„Jā, un…” – 66. lpp. (vai 121. lpp.)</a:t>
            </a:r>
          </a:p>
          <a:p>
            <a:pPr marL="260684" indent="-260684">
              <a:lnSpc>
                <a:spcPct val="70000"/>
              </a:lnSpc>
              <a:spcBef>
                <a:spcPts val="600"/>
              </a:spcBef>
              <a:buSzPct val="100000"/>
              <a:buChar char="•"/>
              <a:defRPr sz="2600">
                <a:solidFill>
                  <a:srgbClr val="4D4D4D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Neapzināta ideju noraidīšana – 160.–161. lpp.</a:t>
            </a:r>
          </a:p>
        </p:txBody>
      </p:sp>
      <p:sp>
        <p:nvSpPr>
          <p:cNvPr id="1238" name="Title 1"/>
          <p:cNvSpPr txBox="1"/>
          <p:nvPr/>
        </p:nvSpPr>
        <p:spPr>
          <a:xfrm>
            <a:off x="1054375" y="692577"/>
            <a:ext cx="10083250" cy="651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6799" tIns="46799" rIns="46799" bIns="46799" anchor="ctr">
            <a:normAutofit/>
          </a:bodyPr>
          <a:lstStyle>
            <a:lvl1pPr>
              <a:defRPr sz="3100" b="1">
                <a:solidFill>
                  <a:srgbClr val="9ABF34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Šodienas vingrinājumi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0" name="Title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3889648" cy="1325563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222B6A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Literatūras avoti</a:t>
            </a:r>
          </a:p>
        </p:txBody>
      </p:sp>
      <p:sp>
        <p:nvSpPr>
          <p:cNvPr id="1241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910099" y="1645489"/>
            <a:ext cx="9397507" cy="3940176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1000"/>
              </a:lnSpc>
              <a:defRPr sz="1600"/>
            </a:pPr>
            <a:r>
              <a:t>Kirsten, B. &amp; Du Preez, R. (2010.) Improvisational theatre as team development intervention for climate for work group innovation. SA Journal of Industrial Psychology. </a:t>
            </a:r>
            <a:r>
              <a:rPr u="sng">
                <a:solidFill>
                  <a:srgbClr val="CCCCFF"/>
                </a:solidFill>
                <a:uFill>
                  <a:solidFill>
                    <a:srgbClr val="CCCCFF"/>
                  </a:solidFill>
                </a:uFill>
                <a:hlinkClick r:id="rId2" action="ppaction://hlinksldjump"/>
              </a:rPr>
              <a:t>[4]</a:t>
            </a:r>
          </a:p>
          <a:p>
            <a:pPr>
              <a:lnSpc>
                <a:spcPct val="81000"/>
              </a:lnSpc>
              <a:defRPr sz="1600"/>
            </a:pPr>
            <a:r>
              <a:t>Lobman, C. (2005). “Yes And”: The Uses of Improvisation for Early Childhood Professional Development, Journal of Early Childhood Teacher Education, 26:3, 305-319. </a:t>
            </a:r>
            <a:r>
              <a:rPr u="sng">
                <a:solidFill>
                  <a:srgbClr val="CCCCFF"/>
                </a:solidFill>
                <a:uFill>
                  <a:solidFill>
                    <a:srgbClr val="CCCCFF"/>
                  </a:solidFill>
                </a:uFill>
                <a:hlinkClick r:id="rId2" action="ppaction://hlinksldjump"/>
              </a:rPr>
              <a:t>[5]</a:t>
            </a:r>
          </a:p>
          <a:p>
            <a:pPr>
              <a:lnSpc>
                <a:spcPct val="81000"/>
              </a:lnSpc>
              <a:defRPr sz="1600"/>
            </a:pPr>
            <a:r>
              <a:t>Khoury-Kassabri, M., Benbenishty, R., AviAstor, R., &amp; Zeira, A. (2004). The contributions of community, family, and school variables to student victimization. American Journal of Community Psychology, 34(3), 187–204. </a:t>
            </a:r>
            <a:r>
              <a:rPr u="sng">
                <a:solidFill>
                  <a:srgbClr val="CCCCFF"/>
                </a:solidFill>
                <a:uFill>
                  <a:solidFill>
                    <a:srgbClr val="CCCCFF"/>
                  </a:solidFill>
                </a:uFill>
                <a:hlinkClick r:id="rId3" action="ppaction://hlinksldjump"/>
              </a:rPr>
              <a:t>[1]</a:t>
            </a:r>
          </a:p>
          <a:p>
            <a:pPr>
              <a:lnSpc>
                <a:spcPct val="81000"/>
              </a:lnSpc>
              <a:defRPr sz="1600"/>
            </a:pPr>
            <a:r>
              <a:t>Serdiouk, M., Rodkin, P., Madill, R., Logis, H., &amp; Gest, S. (2015). Rejection and Victimization among Elementary School Children: The Buffering Role of Classroom-Level Predictors. </a:t>
            </a:r>
            <a:r>
              <a:rPr i="1"/>
              <a:t>Journal of Abnormal Child Psychology</a:t>
            </a:r>
            <a:r>
              <a:t>, </a:t>
            </a:r>
            <a:r>
              <a:rPr i="1"/>
              <a:t>43</a:t>
            </a:r>
            <a:r>
              <a:t>(1), 5–17. </a:t>
            </a:r>
            <a:r>
              <a:rPr u="sng">
                <a:solidFill>
                  <a:srgbClr val="CCCCFF"/>
                </a:solidFill>
                <a:uFill>
                  <a:solidFill>
                    <a:srgbClr val="CCCCFF"/>
                  </a:solidFill>
                </a:uFill>
                <a:hlinkClick r:id="rId3" action="ppaction://hlinksldjump"/>
              </a:rPr>
              <a:t>​[3]</a:t>
            </a:r>
          </a:p>
          <a:p>
            <a:pPr>
              <a:lnSpc>
                <a:spcPct val="81000"/>
              </a:lnSpc>
              <a:defRPr sz="1600"/>
            </a:pPr>
            <a:r>
              <a:t>Toivanen, T, Komulainen, K. &amp; Ruismäki, H. (2011). Drama education and improvisation as a resource of teacher student's creativity. Procedia Social and Behavioral Sciences 12, 60–69.​ </a:t>
            </a:r>
            <a:r>
              <a:rPr u="sng">
                <a:solidFill>
                  <a:srgbClr val="CCCCFF"/>
                </a:solidFill>
                <a:uFill>
                  <a:solidFill>
                    <a:srgbClr val="CCCCFF"/>
                  </a:solidFill>
                </a:uFill>
                <a:hlinkClick r:id="rId4" action="ppaction://hlinksldjump"/>
              </a:rPr>
              <a:t>[6]</a:t>
            </a:r>
          </a:p>
          <a:p>
            <a:pPr>
              <a:lnSpc>
                <a:spcPct val="81000"/>
              </a:lnSpc>
              <a:defRPr sz="1600"/>
            </a:pPr>
            <a:r>
              <a:t>van den Berg, Y. H. M., Segers, E., &amp; Cillessen, A. H. N. (2012). Changing Peer Perceptions and Victimization through Classroom Arrangements: A Field Experiment. </a:t>
            </a:r>
            <a:r>
              <a:rPr i="1"/>
              <a:t>Journal of Abnormal Child Psychology</a:t>
            </a:r>
            <a:r>
              <a:t>, </a:t>
            </a:r>
            <a:r>
              <a:rPr i="1"/>
              <a:t>40</a:t>
            </a:r>
            <a:r>
              <a:t>(3), 403–412. ​</a:t>
            </a:r>
            <a:r>
              <a:rPr u="sng">
                <a:solidFill>
                  <a:srgbClr val="CCCCFF"/>
                </a:solidFill>
                <a:uFill>
                  <a:solidFill>
                    <a:srgbClr val="CCCCFF"/>
                  </a:solidFill>
                </a:uFill>
                <a:hlinkClick r:id="rId3" action="ppaction://hlinksldjump"/>
              </a:rPr>
              <a:t>[2]</a:t>
            </a:r>
          </a:p>
        </p:txBody>
      </p:sp>
      <p:sp>
        <p:nvSpPr>
          <p:cNvPr id="1242" name="Title 1"/>
          <p:cNvSpPr txBox="1"/>
          <p:nvPr/>
        </p:nvSpPr>
        <p:spPr>
          <a:xfrm>
            <a:off x="4435622" y="365125"/>
            <a:ext cx="3889648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>
            <a:lvl1pPr defTabSz="914400">
              <a:lnSpc>
                <a:spcPct val="90000"/>
              </a:lnSpc>
              <a:defRPr sz="2800">
                <a:solidFill>
                  <a:srgbClr val="222B6A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References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4" name="Title 3"/>
          <p:cNvSpPr txBox="1">
            <a:spLocks noGrp="1"/>
          </p:cNvSpPr>
          <p:nvPr>
            <p:ph type="title"/>
          </p:nvPr>
        </p:nvSpPr>
        <p:spPr>
          <a:xfrm>
            <a:off x="1117600" y="566737"/>
            <a:ext cx="10153651" cy="1066801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245" name="Kuva 3" descr="Kuv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12712" y="-387425"/>
            <a:ext cx="13379356" cy="10235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1246" name="Kuva 4" descr="Kuv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0763" y="1965082"/>
            <a:ext cx="2890474" cy="292783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" name="Kuva 5" descr="Kuva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753" y="183056"/>
            <a:ext cx="1643447" cy="1643446"/>
          </a:xfrm>
          <a:prstGeom prst="rect">
            <a:avLst/>
          </a:prstGeom>
          <a:ln w="12700">
            <a:miter lim="400000"/>
          </a:ln>
        </p:spPr>
      </p:pic>
      <p:sp>
        <p:nvSpPr>
          <p:cNvPr id="1188" name="Title 1"/>
          <p:cNvSpPr txBox="1">
            <a:spLocks noGrp="1"/>
          </p:cNvSpPr>
          <p:nvPr>
            <p:ph type="title"/>
          </p:nvPr>
        </p:nvSpPr>
        <p:spPr>
          <a:xfrm>
            <a:off x="2584316" y="471378"/>
            <a:ext cx="8736972" cy="1066801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dirty="0" err="1"/>
              <a:t>KiVa</a:t>
            </a:r>
            <a:r>
              <a:rPr dirty="0"/>
              <a:t>® </a:t>
            </a:r>
            <a:r>
              <a:rPr lang="en-US" dirty="0" err="1"/>
              <a:t>antibulinga</a:t>
            </a:r>
            <a:r>
              <a:rPr dirty="0"/>
              <a:t> </a:t>
            </a:r>
            <a:r>
              <a:rPr dirty="0" err="1"/>
              <a:t>programma</a:t>
            </a:r>
            <a:endParaRPr dirty="0"/>
          </a:p>
        </p:txBody>
      </p:sp>
      <p:sp>
        <p:nvSpPr>
          <p:cNvPr id="1189" name="Rectangle 1"/>
          <p:cNvSpPr/>
          <p:nvPr/>
        </p:nvSpPr>
        <p:spPr>
          <a:xfrm>
            <a:off x="2584316" y="1232418"/>
            <a:ext cx="7587666" cy="350662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 anchor="ctr">
            <a:spAutoFit/>
          </a:bodyPr>
          <a:lstStyle>
            <a:lvl1pPr defTabSz="914400">
              <a:defRPr b="1">
                <a:solidFill>
                  <a:srgbClr val="9ABF34"/>
                </a:solidFill>
              </a:defRPr>
            </a:lvl1pPr>
          </a:lstStyle>
          <a:p>
            <a:r>
              <a:t>Starptautiskā KiVa konference Rīgā, Latvijā, 2026. gada 10.–12. jūnijā</a:t>
            </a:r>
          </a:p>
        </p:txBody>
      </p:sp>
      <p:sp>
        <p:nvSpPr>
          <p:cNvPr id="1190" name="Content Placeholder 3"/>
          <p:cNvSpPr txBox="1"/>
          <p:nvPr/>
        </p:nvSpPr>
        <p:spPr>
          <a:xfrm>
            <a:off x="1179454" y="2145375"/>
            <a:ext cx="10164308" cy="23923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6799" tIns="46799" rIns="46799" bIns="46799">
            <a:normAutofit/>
          </a:bodyPr>
          <a:lstStyle/>
          <a:p>
            <a:pPr>
              <a:spcBef>
                <a:spcPts val="600"/>
              </a:spcBef>
              <a:buClr>
                <a:srgbClr val="006DB1"/>
              </a:buClr>
              <a:buFont typeface="Arial"/>
              <a:defRPr sz="2600" b="1">
                <a:solidFill>
                  <a:srgbClr val="4D4D4D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/>
              <a:t>3. </a:t>
            </a:r>
            <a:r>
              <a:rPr dirty="0" err="1"/>
              <a:t>darbnīca</a:t>
            </a:r>
            <a:r>
              <a:rPr dirty="0"/>
              <a:t>:</a:t>
            </a:r>
          </a:p>
          <a:p>
            <a:pPr>
              <a:spcBef>
                <a:spcPts val="600"/>
              </a:spcBef>
              <a:defRPr sz="2600">
                <a:solidFill>
                  <a:srgbClr val="4D4D4D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 err="1"/>
              <a:t>Kā</a:t>
            </a:r>
            <a:r>
              <a:rPr dirty="0"/>
              <a:t> </a:t>
            </a:r>
            <a:r>
              <a:rPr dirty="0" err="1"/>
              <a:t>skolotājs</a:t>
            </a:r>
            <a:r>
              <a:rPr dirty="0"/>
              <a:t> </a:t>
            </a:r>
            <a:r>
              <a:rPr dirty="0" err="1"/>
              <a:t>ar</a:t>
            </a:r>
            <a:r>
              <a:rPr dirty="0"/>
              <a:t> </a:t>
            </a:r>
            <a:r>
              <a:rPr dirty="0" err="1"/>
              <a:t>lietišķās</a:t>
            </a:r>
            <a:r>
              <a:rPr dirty="0"/>
              <a:t> </a:t>
            </a:r>
            <a:r>
              <a:rPr dirty="0" err="1"/>
              <a:t>improvizācijas</a:t>
            </a:r>
            <a:r>
              <a:rPr dirty="0"/>
              <a:t> </a:t>
            </a:r>
            <a:r>
              <a:rPr dirty="0" err="1"/>
              <a:t>palīdzību</a:t>
            </a:r>
            <a:r>
              <a:rPr dirty="0"/>
              <a:t> var </a:t>
            </a:r>
            <a:r>
              <a:rPr dirty="0" err="1"/>
              <a:t>uzlabot</a:t>
            </a:r>
            <a:r>
              <a:rPr dirty="0"/>
              <a:t> </a:t>
            </a:r>
            <a:r>
              <a:rPr dirty="0" err="1"/>
              <a:t>grupas</a:t>
            </a:r>
            <a:r>
              <a:rPr dirty="0"/>
              <a:t> </a:t>
            </a:r>
            <a:r>
              <a:rPr dirty="0" err="1"/>
              <a:t>atmosfēru</a:t>
            </a:r>
            <a:r>
              <a:rPr dirty="0"/>
              <a:t> un </a:t>
            </a:r>
            <a:r>
              <a:rPr dirty="0" err="1"/>
              <a:t>savstarpējās</a:t>
            </a:r>
            <a:r>
              <a:rPr dirty="0"/>
              <a:t> </a:t>
            </a:r>
            <a:r>
              <a:rPr dirty="0" err="1"/>
              <a:t>saskarsmes</a:t>
            </a:r>
            <a:r>
              <a:rPr dirty="0"/>
              <a:t> </a:t>
            </a:r>
            <a:r>
              <a:rPr dirty="0" err="1"/>
              <a:t>prasmes</a:t>
            </a:r>
            <a:r>
              <a:rPr dirty="0"/>
              <a:t>?</a:t>
            </a:r>
          </a:p>
          <a:p>
            <a:pPr>
              <a:spcBef>
                <a:spcPts val="600"/>
              </a:spcBef>
              <a:buClr>
                <a:srgbClr val="006DB1"/>
              </a:buClr>
              <a:buFont typeface="Arial"/>
              <a:defRPr sz="2600">
                <a:solidFill>
                  <a:srgbClr val="9ABF34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/>
              <a:t>Johanna Novák, </a:t>
            </a:r>
            <a:r>
              <a:rPr dirty="0" err="1"/>
              <a:t>KiVa</a:t>
            </a:r>
            <a:r>
              <a:rPr dirty="0"/>
              <a:t> </a:t>
            </a:r>
            <a:r>
              <a:rPr dirty="0" err="1"/>
              <a:t>trenere</a:t>
            </a:r>
            <a:r>
              <a:rPr dirty="0"/>
              <a:t>, </a:t>
            </a:r>
            <a:r>
              <a:rPr dirty="0" err="1"/>
              <a:t>improvizācijas</a:t>
            </a:r>
            <a:r>
              <a:rPr dirty="0"/>
              <a:t> </a:t>
            </a:r>
            <a:r>
              <a:rPr dirty="0" err="1"/>
              <a:t>trenere</a:t>
            </a:r>
            <a:r>
              <a:rPr dirty="0"/>
              <a:t>, </a:t>
            </a:r>
            <a:r>
              <a:rPr dirty="0" err="1"/>
              <a:t>skolotāja</a:t>
            </a:r>
            <a:r>
              <a:rPr dirty="0"/>
              <a:t> un </a:t>
            </a:r>
            <a:r>
              <a:rPr dirty="0" err="1"/>
              <a:t>inženiere</a:t>
            </a:r>
            <a:r>
              <a:rPr dirty="0"/>
              <a:t> (MEd un MSc Tech)</a:t>
            </a:r>
          </a:p>
        </p:txBody>
      </p:sp>
      <p:sp>
        <p:nvSpPr>
          <p:cNvPr id="1191" name="Content Placeholder 3"/>
          <p:cNvSpPr txBox="1">
            <a:spLocks noGrp="1"/>
          </p:cNvSpPr>
          <p:nvPr>
            <p:ph type="body" sz="quarter" idx="1"/>
          </p:nvPr>
        </p:nvSpPr>
        <p:spPr>
          <a:xfrm>
            <a:off x="1136662" y="5144931"/>
            <a:ext cx="10249891" cy="1353436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60000"/>
              </a:lnSpc>
              <a:buSzTx/>
              <a:buNone/>
              <a:defRPr sz="1800" b="1">
                <a:solidFill>
                  <a:schemeClr val="accent3">
                    <a:lumOff val="44000"/>
                  </a:schemeClr>
                </a:solidFill>
              </a:defRPr>
            </a:pPr>
            <a:r>
              <a:t>Unit 3 Workshop: </a:t>
            </a:r>
          </a:p>
          <a:p>
            <a:pPr marL="0" indent="0">
              <a:lnSpc>
                <a:spcPct val="60000"/>
              </a:lnSpc>
              <a:buSzTx/>
              <a:buNone/>
              <a:defRPr sz="1800">
                <a:solidFill>
                  <a:schemeClr val="accent3">
                    <a:lumOff val="44000"/>
                  </a:schemeClr>
                </a:solidFill>
              </a:defRPr>
            </a:pPr>
            <a:r>
              <a:t>How can a teacher improve the group atmosphere and interaction skills with help of applied improvisation? </a:t>
            </a:r>
          </a:p>
          <a:p>
            <a:pPr marL="0" indent="0">
              <a:lnSpc>
                <a:spcPct val="60000"/>
              </a:lnSpc>
              <a:buSzTx/>
              <a:buNone/>
              <a:defRPr sz="1800">
                <a:solidFill>
                  <a:schemeClr val="accent3">
                    <a:lumOff val="44000"/>
                  </a:schemeClr>
                </a:solidFill>
              </a:defRPr>
            </a:pPr>
            <a:r>
              <a:t>Johanna Novák, KiVa Trainer, improvisation trainer, teacher and engineer (MEdu and MSc. Tech)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3" name="Content Placeholder 3"/>
          <p:cNvSpPr txBox="1"/>
          <p:nvPr/>
        </p:nvSpPr>
        <p:spPr>
          <a:xfrm>
            <a:off x="1054375" y="5003227"/>
            <a:ext cx="10083250" cy="19122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6799" tIns="46799" rIns="46799" bIns="46799">
            <a:normAutofit/>
          </a:bodyPr>
          <a:lstStyle/>
          <a:p>
            <a:pPr>
              <a:lnSpc>
                <a:spcPct val="60000"/>
              </a:lnSpc>
              <a:spcBef>
                <a:spcPts val="600"/>
              </a:spcBef>
              <a:defRPr b="1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Workshop aim:</a:t>
            </a:r>
          </a:p>
          <a:p>
            <a:pPr marL="180473" indent="-180473">
              <a:lnSpc>
                <a:spcPct val="60000"/>
              </a:lnSpc>
              <a:spcBef>
                <a:spcPts val="600"/>
              </a:spcBef>
              <a:buSzPct val="100000"/>
              <a:buChar char="•"/>
              <a:defRPr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Practice improvisation exercises</a:t>
            </a:r>
          </a:p>
          <a:p>
            <a:pPr marL="180473" indent="-180473">
              <a:lnSpc>
                <a:spcPct val="60000"/>
              </a:lnSpc>
              <a:spcBef>
                <a:spcPts val="600"/>
              </a:spcBef>
              <a:buSzPct val="100000"/>
              <a:buChar char="•"/>
              <a:defRPr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Understand the purpose of improvisation exercises in the KiVa Unit 3</a:t>
            </a:r>
          </a:p>
          <a:p>
            <a:pPr marL="180473" indent="-180473">
              <a:lnSpc>
                <a:spcPct val="60000"/>
              </a:lnSpc>
              <a:spcBef>
                <a:spcPts val="600"/>
              </a:spcBef>
              <a:buSzPct val="100000"/>
              <a:buChar char="•"/>
              <a:defRPr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Get to know each other and create a safe atmosphere that supports open discussion</a:t>
            </a:r>
          </a:p>
          <a:p>
            <a:pPr marL="180473" indent="-180473">
              <a:lnSpc>
                <a:spcPct val="60000"/>
              </a:lnSpc>
              <a:spcBef>
                <a:spcPts val="600"/>
              </a:spcBef>
              <a:buSzPct val="100000"/>
              <a:buChar char="•"/>
              <a:defRPr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Build group cohesion and dismantle group roles</a:t>
            </a:r>
          </a:p>
        </p:txBody>
      </p:sp>
      <p:sp>
        <p:nvSpPr>
          <p:cNvPr id="1194" name="Title 1"/>
          <p:cNvSpPr txBox="1"/>
          <p:nvPr/>
        </p:nvSpPr>
        <p:spPr>
          <a:xfrm>
            <a:off x="1147521" y="1237369"/>
            <a:ext cx="5097600" cy="5371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6799" tIns="46799" rIns="46799" bIns="46799" anchor="ctr">
            <a:normAutofit lnSpcReduction="10000"/>
          </a:bodyPr>
          <a:lstStyle>
            <a:lvl1pPr>
              <a:defRPr sz="3200" b="1">
                <a:solidFill>
                  <a:srgbClr val="9ABF34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Darbnīcas mērķis:</a:t>
            </a:r>
          </a:p>
        </p:txBody>
      </p:sp>
      <p:sp>
        <p:nvSpPr>
          <p:cNvPr id="1195" name="Content Placeholder 2"/>
          <p:cNvSpPr txBox="1"/>
          <p:nvPr/>
        </p:nvSpPr>
        <p:spPr>
          <a:xfrm>
            <a:off x="1122271" y="2032745"/>
            <a:ext cx="10239127" cy="20237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6799" tIns="46799" rIns="46799" bIns="46799">
            <a:normAutofit/>
          </a:bodyPr>
          <a:lstStyle/>
          <a:p>
            <a:pPr marL="260684" indent="-260684">
              <a:spcBef>
                <a:spcPts val="600"/>
              </a:spcBef>
              <a:buSzPct val="100000"/>
              <a:buChar char="•"/>
              <a:defRPr sz="2600">
                <a:solidFill>
                  <a:srgbClr val="4D4D4D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 err="1"/>
              <a:t>Praktizēt</a:t>
            </a:r>
            <a:r>
              <a:rPr dirty="0"/>
              <a:t> </a:t>
            </a:r>
            <a:r>
              <a:rPr dirty="0" err="1"/>
              <a:t>improvizācijas</a:t>
            </a:r>
            <a:r>
              <a:rPr dirty="0"/>
              <a:t> </a:t>
            </a:r>
            <a:r>
              <a:rPr dirty="0" err="1"/>
              <a:t>vingrinājumus</a:t>
            </a:r>
            <a:endParaRPr dirty="0"/>
          </a:p>
          <a:p>
            <a:pPr marL="260684" indent="-260684">
              <a:spcBef>
                <a:spcPts val="600"/>
              </a:spcBef>
              <a:buSzPct val="100000"/>
              <a:buChar char="•"/>
              <a:defRPr sz="2600">
                <a:solidFill>
                  <a:srgbClr val="4D4D4D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 err="1"/>
              <a:t>Izprast</a:t>
            </a:r>
            <a:r>
              <a:rPr dirty="0"/>
              <a:t> </a:t>
            </a:r>
            <a:r>
              <a:rPr dirty="0" err="1"/>
              <a:t>improvizācijas</a:t>
            </a:r>
            <a:r>
              <a:rPr dirty="0"/>
              <a:t> </a:t>
            </a:r>
            <a:r>
              <a:rPr dirty="0" err="1"/>
              <a:t>vingrinājumu</a:t>
            </a:r>
            <a:r>
              <a:rPr dirty="0"/>
              <a:t> </a:t>
            </a:r>
            <a:r>
              <a:rPr dirty="0" err="1"/>
              <a:t>mērķi</a:t>
            </a:r>
            <a:r>
              <a:rPr dirty="0"/>
              <a:t> </a:t>
            </a:r>
            <a:r>
              <a:rPr dirty="0" err="1"/>
              <a:t>KiVa</a:t>
            </a:r>
            <a:r>
              <a:rPr dirty="0"/>
              <a:t> 3.</a:t>
            </a:r>
            <a:r>
              <a:rPr lang="en-US" dirty="0"/>
              <a:t>modulī</a:t>
            </a:r>
            <a:endParaRPr dirty="0"/>
          </a:p>
          <a:p>
            <a:pPr marL="260684" indent="-260684">
              <a:spcBef>
                <a:spcPts val="600"/>
              </a:spcBef>
              <a:buSzPct val="100000"/>
              <a:buChar char="•"/>
              <a:defRPr sz="2600">
                <a:solidFill>
                  <a:srgbClr val="4D4D4D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 err="1"/>
              <a:t>Labāk</a:t>
            </a:r>
            <a:r>
              <a:rPr dirty="0"/>
              <a:t> </a:t>
            </a:r>
            <a:r>
              <a:rPr dirty="0" err="1"/>
              <a:t>iepazīt</a:t>
            </a:r>
            <a:r>
              <a:rPr dirty="0"/>
              <a:t> </a:t>
            </a:r>
            <a:r>
              <a:rPr dirty="0" err="1"/>
              <a:t>vienam</a:t>
            </a:r>
            <a:r>
              <a:rPr dirty="0"/>
              <a:t> </a:t>
            </a:r>
            <a:r>
              <a:rPr dirty="0" err="1"/>
              <a:t>otru</a:t>
            </a:r>
            <a:r>
              <a:rPr dirty="0"/>
              <a:t> un </a:t>
            </a:r>
            <a:r>
              <a:rPr dirty="0" err="1"/>
              <a:t>radīt</a:t>
            </a:r>
            <a:r>
              <a:rPr dirty="0"/>
              <a:t> </a:t>
            </a:r>
            <a:r>
              <a:rPr dirty="0" err="1"/>
              <a:t>drošu</a:t>
            </a:r>
            <a:r>
              <a:rPr dirty="0"/>
              <a:t> </a:t>
            </a:r>
            <a:r>
              <a:rPr dirty="0" err="1"/>
              <a:t>vidi</a:t>
            </a:r>
            <a:r>
              <a:rPr dirty="0"/>
              <a:t> </a:t>
            </a:r>
            <a:r>
              <a:rPr dirty="0" err="1"/>
              <a:t>atklātām</a:t>
            </a:r>
            <a:r>
              <a:rPr dirty="0"/>
              <a:t> </a:t>
            </a:r>
            <a:r>
              <a:rPr dirty="0" err="1"/>
              <a:t>diskusijām</a:t>
            </a:r>
            <a:endParaRPr dirty="0"/>
          </a:p>
          <a:p>
            <a:pPr marL="260684" indent="-260684">
              <a:spcBef>
                <a:spcPts val="600"/>
              </a:spcBef>
              <a:buSzPct val="100000"/>
              <a:buChar char="•"/>
              <a:defRPr sz="2600">
                <a:solidFill>
                  <a:srgbClr val="4D4D4D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 err="1"/>
              <a:t>Stiprināt</a:t>
            </a:r>
            <a:r>
              <a:rPr dirty="0"/>
              <a:t> </a:t>
            </a:r>
            <a:r>
              <a:rPr dirty="0" err="1"/>
              <a:t>grupas</a:t>
            </a:r>
            <a:r>
              <a:rPr dirty="0"/>
              <a:t> </a:t>
            </a:r>
            <a:r>
              <a:rPr dirty="0" err="1"/>
              <a:t>saliedētību</a:t>
            </a:r>
            <a:r>
              <a:rPr dirty="0"/>
              <a:t> un </a:t>
            </a:r>
            <a:r>
              <a:rPr dirty="0" err="1"/>
              <a:t>mazināt</a:t>
            </a:r>
            <a:r>
              <a:rPr dirty="0"/>
              <a:t> </a:t>
            </a:r>
            <a:r>
              <a:rPr dirty="0" err="1"/>
              <a:t>ierastās</a:t>
            </a:r>
            <a:r>
              <a:rPr dirty="0"/>
              <a:t> </a:t>
            </a:r>
            <a:r>
              <a:rPr dirty="0" err="1"/>
              <a:t>grupu</a:t>
            </a:r>
            <a:r>
              <a:rPr dirty="0"/>
              <a:t> lomas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7" name="Title 1"/>
          <p:cNvSpPr txBox="1"/>
          <p:nvPr/>
        </p:nvSpPr>
        <p:spPr>
          <a:xfrm>
            <a:off x="1130125" y="518760"/>
            <a:ext cx="10083251" cy="651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6799" tIns="46799" rIns="46799" bIns="46799" anchor="ctr">
            <a:normAutofit/>
          </a:bodyPr>
          <a:lstStyle>
            <a:lvl1pPr>
              <a:defRPr sz="3100" b="1">
                <a:solidFill>
                  <a:srgbClr val="9ABF34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en-US" dirty="0" err="1"/>
              <a:t>Iesākumā</a:t>
            </a:r>
            <a:r>
              <a:rPr dirty="0"/>
              <a:t>: </a:t>
            </a:r>
            <a:r>
              <a:rPr dirty="0" err="1"/>
              <a:t>improvizācijas</a:t>
            </a:r>
            <a:r>
              <a:rPr dirty="0"/>
              <a:t> </a:t>
            </a:r>
            <a:r>
              <a:rPr dirty="0" err="1"/>
              <a:t>vingrinājumi</a:t>
            </a:r>
            <a:r>
              <a:rPr dirty="0"/>
              <a:t> (42.–43., 50.–77. </a:t>
            </a:r>
            <a:r>
              <a:rPr dirty="0" err="1"/>
              <a:t>lpp</a:t>
            </a:r>
            <a:r>
              <a:rPr dirty="0"/>
              <a:t>.)</a:t>
            </a:r>
          </a:p>
        </p:txBody>
      </p:sp>
      <p:sp>
        <p:nvSpPr>
          <p:cNvPr id="1198" name="Content Placeholder 2"/>
          <p:cNvSpPr txBox="1"/>
          <p:nvPr/>
        </p:nvSpPr>
        <p:spPr>
          <a:xfrm>
            <a:off x="1157267" y="1320800"/>
            <a:ext cx="10159028" cy="39401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6799" tIns="46799" rIns="46799" bIns="46799">
            <a:normAutofit/>
          </a:bodyPr>
          <a:lstStyle/>
          <a:p>
            <a:pPr marL="260684" indent="-260684">
              <a:spcBef>
                <a:spcPts val="600"/>
              </a:spcBef>
              <a:buSzPct val="100000"/>
              <a:buChar char="•"/>
              <a:defRPr sz="2600">
                <a:solidFill>
                  <a:srgbClr val="4D4D4D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 err="1"/>
              <a:t>Improvizācijas</a:t>
            </a:r>
            <a:r>
              <a:rPr dirty="0"/>
              <a:t> </a:t>
            </a:r>
            <a:r>
              <a:rPr dirty="0" err="1"/>
              <a:t>vingrinājumi</a:t>
            </a:r>
            <a:r>
              <a:rPr dirty="0"/>
              <a:t> </a:t>
            </a:r>
            <a:r>
              <a:rPr dirty="0" err="1"/>
              <a:t>veicina</a:t>
            </a:r>
            <a:r>
              <a:rPr dirty="0"/>
              <a:t> </a:t>
            </a:r>
            <a:r>
              <a:rPr dirty="0" err="1"/>
              <a:t>grupas</a:t>
            </a:r>
            <a:r>
              <a:rPr dirty="0"/>
              <a:t> </a:t>
            </a:r>
            <a:r>
              <a:rPr dirty="0" err="1"/>
              <a:t>saliedētību</a:t>
            </a:r>
            <a:r>
              <a:rPr dirty="0"/>
              <a:t> un </a:t>
            </a:r>
            <a:r>
              <a:rPr dirty="0" err="1"/>
              <a:t>palīdz</a:t>
            </a:r>
            <a:r>
              <a:rPr dirty="0"/>
              <a:t> </a:t>
            </a:r>
            <a:r>
              <a:rPr dirty="0" err="1"/>
              <a:t>radīt</a:t>
            </a:r>
            <a:r>
              <a:rPr dirty="0"/>
              <a:t> </a:t>
            </a:r>
            <a:r>
              <a:rPr dirty="0" err="1"/>
              <a:t>pozitīvu</a:t>
            </a:r>
            <a:r>
              <a:rPr dirty="0"/>
              <a:t> </a:t>
            </a:r>
            <a:r>
              <a:rPr dirty="0" err="1"/>
              <a:t>atmosfēru</a:t>
            </a:r>
            <a:r>
              <a:rPr dirty="0"/>
              <a:t>.</a:t>
            </a:r>
          </a:p>
          <a:p>
            <a:pPr marL="260684" indent="-260684">
              <a:spcBef>
                <a:spcPts val="600"/>
              </a:spcBef>
              <a:buSzPct val="100000"/>
              <a:buChar char="•"/>
              <a:defRPr sz="2600">
                <a:solidFill>
                  <a:srgbClr val="4D4D4D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/>
              <a:t>Tie </a:t>
            </a:r>
            <a:r>
              <a:rPr dirty="0" err="1"/>
              <a:t>dažādos</a:t>
            </a:r>
            <a:r>
              <a:rPr dirty="0"/>
              <a:t> </a:t>
            </a:r>
            <a:r>
              <a:rPr dirty="0" err="1"/>
              <a:t>veidos</a:t>
            </a:r>
            <a:r>
              <a:rPr dirty="0"/>
              <a:t> </a:t>
            </a:r>
            <a:r>
              <a:rPr dirty="0" err="1"/>
              <a:t>atbalsta</a:t>
            </a:r>
            <a:r>
              <a:rPr dirty="0"/>
              <a:t> </a:t>
            </a:r>
            <a:r>
              <a:rPr dirty="0" err="1"/>
              <a:t>mācīšanos</a:t>
            </a:r>
            <a:r>
              <a:rPr dirty="0"/>
              <a:t>:</a:t>
            </a:r>
          </a:p>
          <a:p>
            <a:pPr marL="621631" lvl="1" indent="-240631">
              <a:spcBef>
                <a:spcPts val="600"/>
              </a:spcBef>
              <a:buSzPct val="100000"/>
              <a:buChar char="•"/>
              <a:defRPr sz="2400">
                <a:solidFill>
                  <a:srgbClr val="4D4D4D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 err="1"/>
              <a:t>dalībnieki</a:t>
            </a:r>
            <a:r>
              <a:rPr dirty="0"/>
              <a:t> </a:t>
            </a:r>
            <a:r>
              <a:rPr dirty="0" err="1"/>
              <a:t>iegūst</a:t>
            </a:r>
            <a:r>
              <a:rPr dirty="0"/>
              <a:t> </a:t>
            </a:r>
            <a:r>
              <a:rPr dirty="0" err="1"/>
              <a:t>lielāku</a:t>
            </a:r>
            <a:r>
              <a:rPr dirty="0"/>
              <a:t> </a:t>
            </a:r>
            <a:r>
              <a:rPr dirty="0" err="1"/>
              <a:t>pārliecību</a:t>
            </a:r>
            <a:r>
              <a:rPr dirty="0"/>
              <a:t> </a:t>
            </a:r>
            <a:r>
              <a:rPr dirty="0" err="1"/>
              <a:t>sociālajās</a:t>
            </a:r>
            <a:r>
              <a:rPr dirty="0"/>
              <a:t> </a:t>
            </a:r>
            <a:r>
              <a:rPr dirty="0" err="1"/>
              <a:t>situācijās</a:t>
            </a:r>
            <a:endParaRPr dirty="0"/>
          </a:p>
          <a:p>
            <a:pPr marL="621631" lvl="1" indent="-240631">
              <a:spcBef>
                <a:spcPts val="600"/>
              </a:spcBef>
              <a:buSzPct val="100000"/>
              <a:buChar char="•"/>
              <a:defRPr sz="2400">
                <a:solidFill>
                  <a:srgbClr val="4D4D4D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 err="1"/>
              <a:t>kļūdas</a:t>
            </a:r>
            <a:r>
              <a:rPr dirty="0"/>
              <a:t> </a:t>
            </a:r>
            <a:r>
              <a:rPr dirty="0" err="1"/>
              <a:t>tiek</a:t>
            </a:r>
            <a:r>
              <a:rPr dirty="0"/>
              <a:t> </a:t>
            </a:r>
            <a:r>
              <a:rPr dirty="0" err="1"/>
              <a:t>pieņemtas</a:t>
            </a:r>
            <a:r>
              <a:rPr dirty="0"/>
              <a:t> </a:t>
            </a:r>
            <a:r>
              <a:rPr dirty="0" err="1"/>
              <a:t>kā</a:t>
            </a:r>
            <a:r>
              <a:rPr dirty="0"/>
              <a:t> </a:t>
            </a:r>
            <a:r>
              <a:rPr dirty="0" err="1"/>
              <a:t>mācīšanās</a:t>
            </a:r>
            <a:r>
              <a:rPr dirty="0"/>
              <a:t> </a:t>
            </a:r>
            <a:r>
              <a:rPr dirty="0" err="1"/>
              <a:t>daļa</a:t>
            </a:r>
            <a:endParaRPr dirty="0"/>
          </a:p>
          <a:p>
            <a:pPr marL="621631" lvl="1" indent="-240631">
              <a:spcBef>
                <a:spcPts val="600"/>
              </a:spcBef>
              <a:buSzPct val="100000"/>
              <a:buChar char="•"/>
              <a:defRPr sz="2400">
                <a:solidFill>
                  <a:srgbClr val="4D4D4D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 err="1"/>
              <a:t>dalībnieki</a:t>
            </a:r>
            <a:r>
              <a:rPr dirty="0"/>
              <a:t> </a:t>
            </a:r>
            <a:r>
              <a:rPr dirty="0" err="1"/>
              <a:t>trenē</a:t>
            </a:r>
            <a:r>
              <a:rPr dirty="0"/>
              <a:t> </a:t>
            </a:r>
            <a:r>
              <a:rPr dirty="0" err="1"/>
              <a:t>klātbūtni</a:t>
            </a:r>
            <a:r>
              <a:rPr dirty="0"/>
              <a:t> un </a:t>
            </a:r>
            <a:r>
              <a:rPr dirty="0" err="1"/>
              <a:t>uzstāšanās</a:t>
            </a:r>
            <a:r>
              <a:rPr dirty="0"/>
              <a:t> </a:t>
            </a:r>
            <a:r>
              <a:rPr dirty="0" err="1"/>
              <a:t>prasmes</a:t>
            </a:r>
            <a:r>
              <a:rPr dirty="0"/>
              <a:t>, </a:t>
            </a:r>
            <a:r>
              <a:rPr dirty="0" err="1"/>
              <a:t>vienlaikus</a:t>
            </a:r>
            <a:r>
              <a:rPr dirty="0"/>
              <a:t> </a:t>
            </a:r>
            <a:r>
              <a:rPr dirty="0" err="1"/>
              <a:t>gūstot</a:t>
            </a:r>
            <a:r>
              <a:rPr dirty="0"/>
              <a:t> </a:t>
            </a:r>
            <a:r>
              <a:rPr dirty="0" err="1"/>
              <a:t>prieku</a:t>
            </a:r>
            <a:endParaRPr dirty="0"/>
          </a:p>
          <a:p>
            <a:pPr marL="260684" indent="-260684">
              <a:spcBef>
                <a:spcPts val="600"/>
              </a:spcBef>
              <a:buSzPct val="100000"/>
              <a:buChar char="•"/>
              <a:defRPr sz="2600">
                <a:solidFill>
                  <a:srgbClr val="4D4D4D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 err="1"/>
              <a:t>Iekļauti</a:t>
            </a:r>
            <a:r>
              <a:rPr dirty="0"/>
              <a:t> 4 </a:t>
            </a:r>
            <a:r>
              <a:rPr dirty="0" err="1"/>
              <a:t>nodarbību</a:t>
            </a:r>
            <a:r>
              <a:rPr dirty="0"/>
              <a:t> </a:t>
            </a:r>
            <a:r>
              <a:rPr dirty="0" err="1"/>
              <a:t>plāni</a:t>
            </a:r>
            <a:endParaRPr dirty="0"/>
          </a:p>
        </p:txBody>
      </p:sp>
      <p:sp>
        <p:nvSpPr>
          <p:cNvPr id="1199" name="Content Placeholder 3"/>
          <p:cNvSpPr txBox="1"/>
          <p:nvPr/>
        </p:nvSpPr>
        <p:spPr>
          <a:xfrm>
            <a:off x="1195156" y="4894876"/>
            <a:ext cx="10083250" cy="21274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6799" tIns="46799" rIns="46799" bIns="46799">
            <a:normAutofit/>
          </a:bodyPr>
          <a:lstStyle/>
          <a:p>
            <a:pPr>
              <a:lnSpc>
                <a:spcPct val="60000"/>
              </a:lnSpc>
              <a:spcBef>
                <a:spcPts val="600"/>
              </a:spcBef>
              <a:defRPr sz="1600" b="1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/>
              <a:t>Start: Improvisation exercises (p. 42-43, 50-77)</a:t>
            </a:r>
            <a:r>
              <a:rPr lang="en-US" dirty="0"/>
              <a:t> </a:t>
            </a:r>
            <a:r>
              <a:rPr dirty="0"/>
              <a:t>Practice improvisation exercises</a:t>
            </a:r>
          </a:p>
          <a:p>
            <a:pPr marL="180473" indent="-180473">
              <a:lnSpc>
                <a:spcPct val="60000"/>
              </a:lnSpc>
              <a:spcBef>
                <a:spcPts val="600"/>
              </a:spcBef>
              <a:buSzPct val="100000"/>
              <a:buChar char="•"/>
              <a:defRPr sz="16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/>
              <a:t>Improvisation exercises increase group cohesion and help create a positive atmosphere</a:t>
            </a:r>
          </a:p>
          <a:p>
            <a:pPr marL="180473" indent="-180473">
              <a:lnSpc>
                <a:spcPct val="60000"/>
              </a:lnSpc>
              <a:spcBef>
                <a:spcPts val="600"/>
              </a:spcBef>
              <a:buSzPct val="100000"/>
              <a:buChar char="•"/>
              <a:defRPr sz="16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/>
              <a:t>They support learning in diverse ways:</a:t>
            </a:r>
          </a:p>
          <a:p>
            <a:pPr marL="561473" lvl="1" indent="-180473">
              <a:lnSpc>
                <a:spcPct val="60000"/>
              </a:lnSpc>
              <a:spcBef>
                <a:spcPts val="600"/>
              </a:spcBef>
              <a:buSzPct val="100000"/>
              <a:buChar char="•"/>
              <a:defRPr sz="16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/>
              <a:t>participants build confidence for social situations</a:t>
            </a:r>
          </a:p>
          <a:p>
            <a:pPr marL="561473" lvl="1" indent="-180473">
              <a:lnSpc>
                <a:spcPct val="60000"/>
              </a:lnSpc>
              <a:spcBef>
                <a:spcPts val="600"/>
              </a:spcBef>
              <a:buSzPct val="100000"/>
              <a:buChar char="•"/>
              <a:defRPr sz="16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/>
              <a:t>mistakes are accepted</a:t>
            </a:r>
          </a:p>
          <a:p>
            <a:pPr marL="561473" lvl="1" indent="-180473">
              <a:lnSpc>
                <a:spcPct val="60000"/>
              </a:lnSpc>
              <a:spcBef>
                <a:spcPts val="600"/>
              </a:spcBef>
              <a:buSzPct val="100000"/>
              <a:buChar char="•"/>
              <a:defRPr sz="16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/>
              <a:t>participants practice presence and performance while having fun</a:t>
            </a:r>
          </a:p>
          <a:p>
            <a:pPr marL="180473" indent="-180473">
              <a:lnSpc>
                <a:spcPct val="60000"/>
              </a:lnSpc>
              <a:spcBef>
                <a:spcPts val="600"/>
              </a:spcBef>
              <a:buSzPct val="100000"/>
              <a:buChar char="•"/>
              <a:defRPr sz="16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/>
              <a:t>4 lesson plans included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1" name="Content Placeholder 3"/>
          <p:cNvSpPr txBox="1"/>
          <p:nvPr/>
        </p:nvSpPr>
        <p:spPr>
          <a:xfrm>
            <a:off x="1054375" y="5003227"/>
            <a:ext cx="10083250" cy="16368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6799" tIns="46799" rIns="46799" bIns="46799">
            <a:normAutofit/>
          </a:bodyPr>
          <a:lstStyle/>
          <a:p>
            <a:pPr>
              <a:lnSpc>
                <a:spcPct val="60000"/>
              </a:lnSpc>
              <a:spcBef>
                <a:spcPts val="600"/>
              </a:spcBef>
              <a:defRPr b="1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How may teachers reduce and prevent bullying?</a:t>
            </a:r>
          </a:p>
          <a:p>
            <a:pPr marL="190500" indent="-190500">
              <a:lnSpc>
                <a:spcPct val="60000"/>
              </a:lnSpc>
              <a:spcBef>
                <a:spcPts val="600"/>
              </a:spcBef>
              <a:buSzPct val="100000"/>
              <a:buChar char="•"/>
              <a:defRPr sz="19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By creating positive and supportive relationships between teachers and students [1]</a:t>
            </a:r>
          </a:p>
          <a:p>
            <a:pPr marL="190500" indent="-190500">
              <a:lnSpc>
                <a:spcPct val="60000"/>
              </a:lnSpc>
              <a:spcBef>
                <a:spcPts val="600"/>
              </a:spcBef>
              <a:buSzPct val="100000"/>
              <a:buChar char="•"/>
              <a:defRPr sz="19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By creating contacts between the students [2]</a:t>
            </a:r>
          </a:p>
          <a:p>
            <a:pPr marL="190500" indent="-190500">
              <a:lnSpc>
                <a:spcPct val="60000"/>
              </a:lnSpc>
              <a:spcBef>
                <a:spcPts val="600"/>
              </a:spcBef>
              <a:buSzPct val="100000"/>
              <a:buChar char="•"/>
              <a:defRPr sz="19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By diminishing the status differences between the students [3]</a:t>
            </a:r>
          </a:p>
          <a:p>
            <a:pPr>
              <a:lnSpc>
                <a:spcPct val="60000"/>
              </a:lnSpc>
              <a:spcBef>
                <a:spcPts val="600"/>
              </a:spcBef>
              <a:defRPr sz="1900" b="1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How to make it happen?</a:t>
            </a:r>
          </a:p>
        </p:txBody>
      </p:sp>
      <p:sp>
        <p:nvSpPr>
          <p:cNvPr id="1202" name="Title 1"/>
          <p:cNvSpPr txBox="1"/>
          <p:nvPr/>
        </p:nvSpPr>
        <p:spPr>
          <a:xfrm>
            <a:off x="1147521" y="944626"/>
            <a:ext cx="9438950" cy="5371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6799" tIns="46799" rIns="46799" bIns="46799" anchor="ctr">
            <a:normAutofit lnSpcReduction="10000"/>
          </a:bodyPr>
          <a:lstStyle>
            <a:lvl1pPr>
              <a:defRPr sz="3200" b="1">
                <a:solidFill>
                  <a:srgbClr val="9ABF34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dirty="0" err="1"/>
              <a:t>Kā</a:t>
            </a:r>
            <a:r>
              <a:rPr dirty="0"/>
              <a:t> </a:t>
            </a:r>
            <a:r>
              <a:rPr dirty="0" err="1"/>
              <a:t>skolotāji</a:t>
            </a:r>
            <a:r>
              <a:rPr dirty="0"/>
              <a:t> var </a:t>
            </a:r>
            <a:r>
              <a:rPr dirty="0" err="1"/>
              <a:t>mazināt</a:t>
            </a:r>
            <a:r>
              <a:rPr dirty="0"/>
              <a:t> un </a:t>
            </a:r>
            <a:r>
              <a:rPr dirty="0" err="1"/>
              <a:t>novērst</a:t>
            </a:r>
            <a:r>
              <a:rPr dirty="0"/>
              <a:t> </a:t>
            </a:r>
            <a:r>
              <a:rPr lang="en-US" dirty="0" err="1"/>
              <a:t>bulingu</a:t>
            </a:r>
            <a:r>
              <a:rPr dirty="0"/>
              <a:t>?</a:t>
            </a:r>
          </a:p>
        </p:txBody>
      </p:sp>
      <p:sp>
        <p:nvSpPr>
          <p:cNvPr id="1203" name="Content Placeholder 2"/>
          <p:cNvSpPr txBox="1"/>
          <p:nvPr/>
        </p:nvSpPr>
        <p:spPr>
          <a:xfrm>
            <a:off x="1122271" y="1963951"/>
            <a:ext cx="10239127" cy="2558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6799" tIns="46799" rIns="46799" bIns="46799">
            <a:normAutofit lnSpcReduction="10000"/>
          </a:bodyPr>
          <a:lstStyle/>
          <a:p>
            <a:pPr marL="247650" indent="-247650" defTabSz="426799">
              <a:spcBef>
                <a:spcPts val="500"/>
              </a:spcBef>
              <a:buSzPct val="100000"/>
              <a:buChar char="•"/>
              <a:defRPr sz="2470">
                <a:solidFill>
                  <a:srgbClr val="4D4D4D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Veidojot pozitīvas un atbalstošas attiecības starp skolotājiem un skolēniem [1]</a:t>
            </a:r>
          </a:p>
          <a:p>
            <a:pPr marL="247650" indent="-247650" defTabSz="426799">
              <a:spcBef>
                <a:spcPts val="500"/>
              </a:spcBef>
              <a:buSzPct val="100000"/>
              <a:buChar char="•"/>
              <a:defRPr sz="2470">
                <a:solidFill>
                  <a:srgbClr val="4D4D4D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Veicinot kontaktus un sadarbību starp skolēniem [2]</a:t>
            </a:r>
          </a:p>
          <a:p>
            <a:pPr marL="247650" indent="-247650" defTabSz="426799">
              <a:spcBef>
                <a:spcPts val="500"/>
              </a:spcBef>
              <a:buSzPct val="100000"/>
              <a:buChar char="•"/>
              <a:defRPr sz="2470">
                <a:solidFill>
                  <a:srgbClr val="4D4D4D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Samazinot statusa atšķirību nozīmi skolēnu vidū [3]</a:t>
            </a:r>
          </a:p>
          <a:p>
            <a:pPr defTabSz="426799">
              <a:spcBef>
                <a:spcPts val="500"/>
              </a:spcBef>
              <a:defRPr sz="2470" b="1">
                <a:solidFill>
                  <a:srgbClr val="4D4D4D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  <a:p>
            <a:pPr defTabSz="426799">
              <a:spcBef>
                <a:spcPts val="500"/>
              </a:spcBef>
              <a:defRPr sz="2470" b="1">
                <a:solidFill>
                  <a:srgbClr val="4D4D4D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Kā to panākt?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5" name="Title 1"/>
          <p:cNvSpPr txBox="1">
            <a:spLocks noGrp="1"/>
          </p:cNvSpPr>
          <p:nvPr>
            <p:ph type="title"/>
          </p:nvPr>
        </p:nvSpPr>
        <p:spPr>
          <a:xfrm>
            <a:off x="730789" y="334139"/>
            <a:ext cx="10515601" cy="1325563"/>
          </a:xfrm>
          <a:prstGeom prst="rect">
            <a:avLst/>
          </a:prstGeom>
        </p:spPr>
        <p:txBody>
          <a:bodyPr/>
          <a:lstStyle/>
          <a:p>
            <a:pPr>
              <a:defRPr sz="3200" b="1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sz="1800"/>
              <a:t>WHY IMPROVISATION?</a:t>
            </a:r>
            <a:br/>
            <a:r>
              <a:rPr>
                <a:solidFill>
                  <a:srgbClr val="70AD47"/>
                </a:solidFill>
              </a:rPr>
              <a:t>KĀPĒC IMPROVIZĀCIJA?</a:t>
            </a:r>
          </a:p>
        </p:txBody>
      </p:sp>
      <p:sp>
        <p:nvSpPr>
          <p:cNvPr id="1206" name="TextBox 13"/>
          <p:cNvSpPr txBox="1"/>
          <p:nvPr/>
        </p:nvSpPr>
        <p:spPr>
          <a:xfrm rot="476360">
            <a:off x="4007157" y="1936083"/>
            <a:ext cx="2146886" cy="4530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000" b="1">
                <a:solidFill>
                  <a:srgbClr val="44546A"/>
                </a:solidFill>
              </a:defRPr>
            </a:pPr>
            <a:r>
              <a:t>PRESENCE 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>
              <a:defRPr sz="1600" b="1">
                <a:solidFill>
                  <a:srgbClr val="70AD47"/>
                </a:solidFill>
              </a:defRPr>
            </a:pPr>
            <a:r>
              <a:t>KLĀTBŪTNE</a:t>
            </a:r>
          </a:p>
        </p:txBody>
      </p:sp>
      <p:sp>
        <p:nvSpPr>
          <p:cNvPr id="1207" name="TextBox 14"/>
          <p:cNvSpPr txBox="1"/>
          <p:nvPr/>
        </p:nvSpPr>
        <p:spPr>
          <a:xfrm>
            <a:off x="3938801" y="2878906"/>
            <a:ext cx="4314398" cy="7386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400" b="1">
                <a:solidFill>
                  <a:srgbClr val="44546A"/>
                </a:solidFill>
              </a:defRPr>
            </a:pPr>
            <a:r>
              <a:rPr dirty="0"/>
              <a:t>PERMISSION TO MAKE MISTAKES</a:t>
            </a:r>
            <a:endParaRPr dirty="0">
              <a:solidFill>
                <a:schemeClr val="accent3">
                  <a:lumOff val="44000"/>
                </a:schemeClr>
              </a:solidFill>
            </a:endParaRPr>
          </a:p>
          <a:p>
            <a:pPr>
              <a:defRPr sz="2800" b="1">
                <a:solidFill>
                  <a:srgbClr val="70AD47"/>
                </a:solidFill>
              </a:defRPr>
            </a:pPr>
            <a:r>
              <a:rPr dirty="0"/>
              <a:t>ATĻA</a:t>
            </a:r>
            <a:r>
              <a:rPr lang="en-US" dirty="0"/>
              <a:t>UT</a:t>
            </a:r>
            <a:r>
              <a:rPr dirty="0"/>
              <a:t> KĻŪDĪTIES</a:t>
            </a:r>
          </a:p>
        </p:txBody>
      </p:sp>
      <p:sp>
        <p:nvSpPr>
          <p:cNvPr id="1208" name="TextBox 15"/>
          <p:cNvSpPr txBox="1"/>
          <p:nvPr/>
        </p:nvSpPr>
        <p:spPr>
          <a:xfrm>
            <a:off x="9831043" y="1265666"/>
            <a:ext cx="1972262" cy="4903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000" b="1">
                <a:solidFill>
                  <a:srgbClr val="44546A"/>
                </a:solidFill>
              </a:defRPr>
            </a:pPr>
            <a:r>
              <a:t>CO-OPERATION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>
              <a:defRPr b="1">
                <a:solidFill>
                  <a:srgbClr val="7EAC54"/>
                </a:solidFill>
              </a:defRPr>
            </a:pPr>
            <a:r>
              <a:t>SADARBĪBA</a:t>
            </a:r>
          </a:p>
        </p:txBody>
      </p:sp>
      <p:sp>
        <p:nvSpPr>
          <p:cNvPr id="1209" name="TextBox 16"/>
          <p:cNvSpPr txBox="1"/>
          <p:nvPr/>
        </p:nvSpPr>
        <p:spPr>
          <a:xfrm rot="21430159">
            <a:off x="477118" y="2281568"/>
            <a:ext cx="2711269" cy="4903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000" b="1">
                <a:solidFill>
                  <a:srgbClr val="44546A"/>
                </a:solidFill>
              </a:defRPr>
            </a:pPr>
            <a:r>
              <a:t>GET IMPRESSED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>
              <a:defRPr b="1">
                <a:solidFill>
                  <a:srgbClr val="70AD47"/>
                </a:solidFill>
              </a:defRPr>
            </a:pPr>
            <a:r>
              <a:t>PRIEKS UN IEDVESMA</a:t>
            </a:r>
          </a:p>
        </p:txBody>
      </p:sp>
      <p:sp>
        <p:nvSpPr>
          <p:cNvPr id="1210" name="TextBox 17"/>
          <p:cNvSpPr txBox="1"/>
          <p:nvPr/>
        </p:nvSpPr>
        <p:spPr>
          <a:xfrm rot="21033484">
            <a:off x="545858" y="3622706"/>
            <a:ext cx="2831276" cy="4903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000" b="1">
                <a:solidFill>
                  <a:srgbClr val="44546A"/>
                </a:solidFill>
              </a:defRPr>
            </a:pPr>
            <a:r>
              <a:t>LISTENING TO OTHERS</a:t>
            </a:r>
            <a:endParaRPr>
              <a:solidFill>
                <a:srgbClr val="70AD47"/>
              </a:solidFill>
            </a:endParaRPr>
          </a:p>
          <a:p>
            <a:pPr>
              <a:defRPr b="1">
                <a:solidFill>
                  <a:srgbClr val="70AD47"/>
                </a:solidFill>
              </a:defRPr>
            </a:pPr>
            <a:r>
              <a:t>KLAUSĪTIES CITOS</a:t>
            </a:r>
          </a:p>
        </p:txBody>
      </p:sp>
      <p:sp>
        <p:nvSpPr>
          <p:cNvPr id="1211" name="TextBox 18"/>
          <p:cNvSpPr txBox="1"/>
          <p:nvPr/>
        </p:nvSpPr>
        <p:spPr>
          <a:xfrm rot="193575">
            <a:off x="7326971" y="4249780"/>
            <a:ext cx="3021749" cy="4530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000" b="1">
                <a:solidFill>
                  <a:srgbClr val="44546A"/>
                </a:solidFill>
              </a:defRPr>
            </a:pPr>
            <a:r>
              <a:t>ACCEPTING ONE’S OWN IDEAS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>
              <a:defRPr sz="1600" b="1">
                <a:solidFill>
                  <a:srgbClr val="70AD47"/>
                </a:solidFill>
              </a:defRPr>
            </a:pPr>
            <a:r>
              <a:t>PIEŅEMT DAŽĀDAS IDEJAS</a:t>
            </a:r>
          </a:p>
        </p:txBody>
      </p:sp>
      <p:sp>
        <p:nvSpPr>
          <p:cNvPr id="1212" name="TextBox 19"/>
          <p:cNvSpPr txBox="1"/>
          <p:nvPr/>
        </p:nvSpPr>
        <p:spPr>
          <a:xfrm rot="21237155">
            <a:off x="6777508" y="1414405"/>
            <a:ext cx="2451071" cy="6816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600" b="1">
                <a:solidFill>
                  <a:srgbClr val="44546A"/>
                </a:solidFill>
              </a:defRPr>
            </a:pPr>
            <a:r>
              <a:rPr sz="1000" dirty="0"/>
              <a:t>HAVING FUN TOGETHER </a:t>
            </a:r>
          </a:p>
          <a:p>
            <a:pPr>
              <a:defRPr sz="1600" b="1">
                <a:solidFill>
                  <a:srgbClr val="7DAB55"/>
                </a:solidFill>
              </a:defRPr>
            </a:pPr>
            <a:r>
              <a:rPr dirty="0"/>
              <a:t>KOPĀ PAVADĪT LAIKU AR PRIEKU</a:t>
            </a:r>
          </a:p>
        </p:txBody>
      </p:sp>
      <p:sp>
        <p:nvSpPr>
          <p:cNvPr id="1213" name="TextBox 20"/>
          <p:cNvSpPr txBox="1"/>
          <p:nvPr/>
        </p:nvSpPr>
        <p:spPr>
          <a:xfrm rot="20866324">
            <a:off x="8596363" y="2758409"/>
            <a:ext cx="3092110" cy="4903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000" b="1">
                <a:solidFill>
                  <a:srgbClr val="44546A"/>
                </a:solidFill>
              </a:defRPr>
            </a:pPr>
            <a:r>
              <a:t>SUPPORTING ONE ANOTHER 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>
              <a:defRPr b="1">
                <a:solidFill>
                  <a:srgbClr val="7EAC55"/>
                </a:solidFill>
              </a:defRPr>
            </a:pPr>
            <a:r>
              <a:t>ATBALSTĪT VIENAM OTRU</a:t>
            </a:r>
          </a:p>
        </p:txBody>
      </p:sp>
      <p:sp>
        <p:nvSpPr>
          <p:cNvPr id="1214" name="TextBox 21"/>
          <p:cNvSpPr txBox="1"/>
          <p:nvPr/>
        </p:nvSpPr>
        <p:spPr>
          <a:xfrm rot="476360">
            <a:off x="3286853" y="4198734"/>
            <a:ext cx="3285675" cy="7570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000" b="1">
                <a:solidFill>
                  <a:srgbClr val="44546A"/>
                </a:solidFill>
              </a:defRPr>
            </a:pPr>
            <a:r>
              <a:t>TRYING DIFFERENT ROLES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>
              <a:defRPr b="1">
                <a:solidFill>
                  <a:srgbClr val="70AD47"/>
                </a:solidFill>
              </a:defRPr>
            </a:pPr>
            <a:r>
              <a:t>IZMĒĢINĀT DAŽĀDAS LOMAS</a:t>
            </a:r>
          </a:p>
        </p:txBody>
      </p:sp>
      <p:sp>
        <p:nvSpPr>
          <p:cNvPr id="1215" name="TextBox 22"/>
          <p:cNvSpPr txBox="1"/>
          <p:nvPr/>
        </p:nvSpPr>
        <p:spPr>
          <a:xfrm>
            <a:off x="6243676" y="5295981"/>
            <a:ext cx="3949208" cy="6575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300">
                <a:solidFill>
                  <a:srgbClr val="222B6A"/>
                </a:solidFill>
              </a:defRPr>
            </a:lvl1pPr>
          </a:lstStyle>
          <a:p>
            <a:r>
              <a:t>During the improvisation lessons everyone has the permission to be who they are. Let’s respect each other, and not criticise anyone! </a:t>
            </a:r>
          </a:p>
        </p:txBody>
      </p:sp>
      <p:sp>
        <p:nvSpPr>
          <p:cNvPr id="1216" name="Rectangle 2"/>
          <p:cNvSpPr txBox="1"/>
          <p:nvPr/>
        </p:nvSpPr>
        <p:spPr>
          <a:xfrm>
            <a:off x="6417071" y="585179"/>
            <a:ext cx="2309439" cy="4903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000" b="1">
                <a:solidFill>
                  <a:srgbClr val="44546A"/>
                </a:solidFill>
              </a:defRPr>
            </a:pPr>
            <a:r>
              <a:t>LETTING GO </a:t>
            </a:r>
            <a:endParaRPr>
              <a:solidFill>
                <a:schemeClr val="accent3">
                  <a:lumOff val="44000"/>
                </a:schemeClr>
              </a:solidFill>
            </a:endParaRPr>
          </a:p>
          <a:p>
            <a:pPr>
              <a:defRPr b="1">
                <a:solidFill>
                  <a:srgbClr val="70AD47"/>
                </a:solidFill>
              </a:defRPr>
            </a:pPr>
            <a:r>
              <a:t>ATLAIST KONTROLI</a:t>
            </a:r>
          </a:p>
        </p:txBody>
      </p:sp>
      <p:sp>
        <p:nvSpPr>
          <p:cNvPr id="1217" name="TextBox 22"/>
          <p:cNvSpPr txBox="1"/>
          <p:nvPr/>
        </p:nvSpPr>
        <p:spPr>
          <a:xfrm>
            <a:off x="833459" y="5272840"/>
            <a:ext cx="5151509" cy="923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>
                <a:solidFill>
                  <a:srgbClr val="222B6A"/>
                </a:solidFill>
              </a:defRPr>
            </a:lvl1pPr>
          </a:lstStyle>
          <a:p>
            <a:r>
              <a:rPr dirty="0" err="1"/>
              <a:t>Improvizācijas</a:t>
            </a:r>
            <a:r>
              <a:rPr dirty="0"/>
              <a:t> </a:t>
            </a:r>
            <a:r>
              <a:rPr dirty="0" err="1"/>
              <a:t>nodarbībās</a:t>
            </a:r>
            <a:r>
              <a:rPr dirty="0"/>
              <a:t> </a:t>
            </a:r>
            <a:r>
              <a:rPr dirty="0" err="1"/>
              <a:t>ikvienam</a:t>
            </a:r>
            <a:r>
              <a:rPr dirty="0"/>
              <a:t> </a:t>
            </a:r>
            <a:r>
              <a:rPr dirty="0" err="1"/>
              <a:t>ir</a:t>
            </a:r>
            <a:r>
              <a:rPr dirty="0"/>
              <a:t> </a:t>
            </a:r>
            <a:r>
              <a:rPr dirty="0" err="1"/>
              <a:t>atļauts</a:t>
            </a:r>
            <a:r>
              <a:rPr dirty="0"/>
              <a:t> </a:t>
            </a:r>
            <a:r>
              <a:rPr dirty="0" err="1"/>
              <a:t>būt</a:t>
            </a:r>
            <a:r>
              <a:rPr dirty="0"/>
              <a:t> </a:t>
            </a:r>
            <a:r>
              <a:rPr dirty="0" err="1"/>
              <a:t>pašam</a:t>
            </a:r>
            <a:r>
              <a:rPr dirty="0"/>
              <a:t>. </a:t>
            </a:r>
            <a:r>
              <a:rPr dirty="0" err="1"/>
              <a:t>Cienīsim</a:t>
            </a:r>
            <a:r>
              <a:rPr dirty="0"/>
              <a:t> </a:t>
            </a:r>
            <a:r>
              <a:rPr dirty="0" err="1"/>
              <a:t>viens</a:t>
            </a:r>
            <a:r>
              <a:rPr dirty="0"/>
              <a:t> </a:t>
            </a:r>
            <a:r>
              <a:rPr dirty="0" err="1"/>
              <a:t>otru</a:t>
            </a:r>
            <a:r>
              <a:rPr dirty="0"/>
              <a:t> un </a:t>
            </a:r>
            <a:r>
              <a:rPr dirty="0" err="1"/>
              <a:t>nekritizēsim</a:t>
            </a:r>
            <a:r>
              <a:rPr dirty="0"/>
              <a:t>!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4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" presetClass="entr" presetSubtype="4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" presetClass="entr" presetSubtype="4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1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2" presetClass="entr" presetSubtype="4" fill="hold" grpId="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000"/>
                            </p:stCondLst>
                            <p:childTnLst>
                              <p:par>
                                <p:cTn id="40" presetID="2" presetClass="entr" presetSubtype="4" fill="hold" grpId="8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2" presetClass="entr" presetSubtype="4" fill="hold" grpId="9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1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9000"/>
                            </p:stCondLst>
                            <p:childTnLst>
                              <p:par>
                                <p:cTn id="50" presetID="2" presetClass="entr" presetSubtype="4" fill="hold" grpId="1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1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0"/>
                            </p:stCondLst>
                            <p:childTnLst>
                              <p:par>
                                <p:cTn id="55" presetID="2" presetClass="entr" presetSubtype="4" fill="hold" grpId="1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1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6" grpId="2" animBg="1" advAuto="0"/>
      <p:bldP spid="1207" grpId="3" animBg="1" advAuto="0"/>
      <p:bldP spid="1208" grpId="1" animBg="1" advAuto="0"/>
      <p:bldP spid="1209" grpId="4" animBg="1" advAuto="0"/>
      <p:bldP spid="1210" grpId="5" animBg="1" advAuto="0"/>
      <p:bldP spid="1211" grpId="6" animBg="1" advAuto="0"/>
      <p:bldP spid="1212" grpId="7" animBg="1" advAuto="0"/>
      <p:bldP spid="1213" grpId="8" animBg="1" advAuto="0"/>
      <p:bldP spid="1214" grpId="9" animBg="1" advAuto="0"/>
      <p:bldP spid="1215" grpId="10" animBg="1" advAuto="0"/>
      <p:bldP spid="1217" grpId="11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9" name="Content Placeholder 3"/>
          <p:cNvSpPr txBox="1"/>
          <p:nvPr/>
        </p:nvSpPr>
        <p:spPr>
          <a:xfrm>
            <a:off x="574073" y="5064010"/>
            <a:ext cx="4608811" cy="15152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6799" tIns="46799" rIns="46799" bIns="46799">
            <a:normAutofit/>
          </a:bodyPr>
          <a:lstStyle/>
          <a:p>
            <a:pPr>
              <a:lnSpc>
                <a:spcPct val="60000"/>
              </a:lnSpc>
              <a:spcBef>
                <a:spcPts val="600"/>
              </a:spcBef>
              <a:defRPr sz="1500" b="1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Why improvisation?</a:t>
            </a:r>
          </a:p>
          <a:p>
            <a:pPr marL="160421" indent="-160421">
              <a:lnSpc>
                <a:spcPct val="80000"/>
              </a:lnSpc>
              <a:spcBef>
                <a:spcPts val="600"/>
              </a:spcBef>
              <a:buSzPct val="100000"/>
              <a:buChar char="•"/>
              <a:defRPr sz="15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Improves the feeling of safety among the group members, as well as the sense of direction and task orientation ​[4]</a:t>
            </a:r>
          </a:p>
          <a:p>
            <a:pPr marL="160421" indent="-160421">
              <a:lnSpc>
                <a:spcPct val="80000"/>
              </a:lnSpc>
              <a:spcBef>
                <a:spcPts val="600"/>
              </a:spcBef>
              <a:buSzPct val="100000"/>
              <a:buChar char="•"/>
              <a:defRPr sz="15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Is based on positive collective experiences and unconditional group support​ [5]</a:t>
            </a:r>
          </a:p>
        </p:txBody>
      </p:sp>
      <p:sp>
        <p:nvSpPr>
          <p:cNvPr id="1220" name="Content Placeholder 3"/>
          <p:cNvSpPr txBox="1"/>
          <p:nvPr/>
        </p:nvSpPr>
        <p:spPr>
          <a:xfrm>
            <a:off x="5225068" y="4928656"/>
            <a:ext cx="4159553" cy="1785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6799" tIns="46799" rIns="46799" bIns="46799">
            <a:normAutofit/>
          </a:bodyPr>
          <a:lstStyle/>
          <a:p>
            <a:pPr marL="150394" indent="-150394">
              <a:lnSpc>
                <a:spcPct val="80000"/>
              </a:lnSpc>
              <a:spcBef>
                <a:spcPts val="600"/>
              </a:spcBef>
              <a:buSzPct val="100000"/>
              <a:buChar char="•"/>
              <a:defRPr sz="15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/>
              <a:t>Increases: student perseverance, ability to concentrate, motivation to study, creativity and problem solving, empathy, courage, acceptance and reciprocity, communicational skills.</a:t>
            </a:r>
          </a:p>
          <a:p>
            <a:pPr marL="160421" indent="-160421">
              <a:lnSpc>
                <a:spcPct val="80000"/>
              </a:lnSpc>
              <a:spcBef>
                <a:spcPts val="600"/>
              </a:spcBef>
              <a:buSzPct val="100000"/>
              <a:buChar char="•"/>
              <a:defRPr sz="15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/>
              <a:t>More interactive teacher – student relationship </a:t>
            </a:r>
          </a:p>
          <a:p>
            <a:pPr marL="160421" indent="-160421">
              <a:lnSpc>
                <a:spcPct val="80000"/>
              </a:lnSpc>
              <a:spcBef>
                <a:spcPts val="600"/>
              </a:spcBef>
              <a:buSzPct val="100000"/>
              <a:buChar char="•"/>
              <a:defRPr sz="15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/>
              <a:t>Enables the teacher to know the students better [6] </a:t>
            </a:r>
          </a:p>
        </p:txBody>
      </p:sp>
      <p:sp>
        <p:nvSpPr>
          <p:cNvPr id="1221" name="Title 1"/>
          <p:cNvSpPr txBox="1"/>
          <p:nvPr/>
        </p:nvSpPr>
        <p:spPr>
          <a:xfrm>
            <a:off x="1147521" y="710217"/>
            <a:ext cx="9438950" cy="5371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6799" tIns="46799" rIns="46799" bIns="46799" anchor="ctr">
            <a:normAutofit lnSpcReduction="10000"/>
          </a:bodyPr>
          <a:lstStyle>
            <a:lvl1pPr>
              <a:defRPr sz="3200" b="1">
                <a:solidFill>
                  <a:srgbClr val="9ABF34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Kāpēc improvizācija?</a:t>
            </a:r>
          </a:p>
        </p:txBody>
      </p:sp>
      <p:sp>
        <p:nvSpPr>
          <p:cNvPr id="1222" name="Content Placeholder 2"/>
          <p:cNvSpPr txBox="1"/>
          <p:nvPr/>
        </p:nvSpPr>
        <p:spPr>
          <a:xfrm>
            <a:off x="1122271" y="1563928"/>
            <a:ext cx="10239127" cy="29613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6799" tIns="46799" rIns="46799" bIns="46799">
            <a:normAutofit/>
          </a:bodyPr>
          <a:lstStyle/>
          <a:p>
            <a:pPr marL="247650" indent="-247650" defTabSz="426799">
              <a:lnSpc>
                <a:spcPct val="80000"/>
              </a:lnSpc>
              <a:spcBef>
                <a:spcPts val="500"/>
              </a:spcBef>
              <a:buSzPct val="100000"/>
              <a:buChar char="•"/>
              <a:defRPr sz="2470">
                <a:solidFill>
                  <a:srgbClr val="535353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 err="1"/>
              <a:t>Uzlabo</a:t>
            </a:r>
            <a:r>
              <a:rPr dirty="0"/>
              <a:t> </a:t>
            </a:r>
            <a:r>
              <a:rPr dirty="0" err="1"/>
              <a:t>grupas</a:t>
            </a:r>
            <a:r>
              <a:rPr dirty="0"/>
              <a:t> </a:t>
            </a:r>
            <a:r>
              <a:rPr dirty="0" err="1"/>
              <a:t>dalībnieku</a:t>
            </a:r>
            <a:r>
              <a:rPr dirty="0"/>
              <a:t> </a:t>
            </a:r>
            <a:r>
              <a:rPr dirty="0" err="1"/>
              <a:t>drošības</a:t>
            </a:r>
            <a:r>
              <a:rPr dirty="0"/>
              <a:t> </a:t>
            </a:r>
            <a:r>
              <a:rPr dirty="0" err="1"/>
              <a:t>sajūtu</a:t>
            </a:r>
            <a:r>
              <a:rPr dirty="0"/>
              <a:t>, </a:t>
            </a:r>
            <a:r>
              <a:rPr dirty="0" err="1"/>
              <a:t>orientēšanos</a:t>
            </a:r>
            <a:r>
              <a:rPr dirty="0"/>
              <a:t> un </a:t>
            </a:r>
            <a:r>
              <a:rPr dirty="0" err="1"/>
              <a:t>iesaisti</a:t>
            </a:r>
            <a:r>
              <a:rPr dirty="0"/>
              <a:t> </a:t>
            </a:r>
            <a:r>
              <a:rPr dirty="0" err="1"/>
              <a:t>uzdevumos</a:t>
            </a:r>
            <a:r>
              <a:rPr dirty="0"/>
              <a:t> [4] </a:t>
            </a:r>
          </a:p>
          <a:p>
            <a:pPr marL="247650" indent="-247650" defTabSz="426799">
              <a:lnSpc>
                <a:spcPct val="80000"/>
              </a:lnSpc>
              <a:spcBef>
                <a:spcPts val="500"/>
              </a:spcBef>
              <a:buSzPct val="100000"/>
              <a:buChar char="•"/>
              <a:defRPr sz="2470">
                <a:solidFill>
                  <a:srgbClr val="535353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 err="1"/>
              <a:t>Balstās</a:t>
            </a:r>
            <a:r>
              <a:rPr dirty="0"/>
              <a:t> </a:t>
            </a:r>
            <a:r>
              <a:rPr dirty="0" err="1"/>
              <a:t>uz</a:t>
            </a:r>
            <a:r>
              <a:rPr dirty="0"/>
              <a:t> </a:t>
            </a:r>
            <a:r>
              <a:rPr dirty="0" err="1"/>
              <a:t>pozitīvu</a:t>
            </a:r>
            <a:r>
              <a:rPr dirty="0"/>
              <a:t> </a:t>
            </a:r>
            <a:r>
              <a:rPr dirty="0" err="1"/>
              <a:t>kopīgu</a:t>
            </a:r>
            <a:r>
              <a:rPr dirty="0"/>
              <a:t> </a:t>
            </a:r>
            <a:r>
              <a:rPr dirty="0" err="1"/>
              <a:t>pieredzi</a:t>
            </a:r>
            <a:r>
              <a:rPr dirty="0"/>
              <a:t> un </a:t>
            </a:r>
            <a:r>
              <a:rPr dirty="0" err="1"/>
              <a:t>beznosacījumu</a:t>
            </a:r>
            <a:r>
              <a:rPr dirty="0"/>
              <a:t> </a:t>
            </a:r>
            <a:r>
              <a:rPr dirty="0" err="1"/>
              <a:t>grupas</a:t>
            </a:r>
            <a:r>
              <a:rPr dirty="0"/>
              <a:t> </a:t>
            </a:r>
            <a:r>
              <a:rPr dirty="0" err="1"/>
              <a:t>atbalstu</a:t>
            </a:r>
            <a:r>
              <a:rPr dirty="0"/>
              <a:t> [5]</a:t>
            </a:r>
          </a:p>
          <a:p>
            <a:pPr marL="247650" indent="-247650" defTabSz="426799">
              <a:lnSpc>
                <a:spcPct val="80000"/>
              </a:lnSpc>
              <a:spcBef>
                <a:spcPts val="500"/>
              </a:spcBef>
              <a:buSzPct val="100000"/>
              <a:buChar char="•"/>
              <a:defRPr sz="2470">
                <a:solidFill>
                  <a:srgbClr val="535353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 err="1"/>
              <a:t>Veicina</a:t>
            </a:r>
            <a:r>
              <a:rPr dirty="0"/>
              <a:t>: </a:t>
            </a:r>
            <a:r>
              <a:rPr dirty="0" err="1"/>
              <a:t>skolēnu</a:t>
            </a:r>
            <a:r>
              <a:rPr dirty="0"/>
              <a:t> </a:t>
            </a:r>
            <a:r>
              <a:rPr dirty="0" err="1"/>
              <a:t>neatlaidību</a:t>
            </a:r>
            <a:r>
              <a:rPr dirty="0"/>
              <a:t>, </a:t>
            </a:r>
            <a:r>
              <a:rPr dirty="0" err="1"/>
              <a:t>koncentrēšanās</a:t>
            </a:r>
            <a:r>
              <a:rPr dirty="0"/>
              <a:t> </a:t>
            </a:r>
            <a:r>
              <a:rPr dirty="0" err="1"/>
              <a:t>spējas</a:t>
            </a:r>
            <a:r>
              <a:rPr dirty="0"/>
              <a:t>, </a:t>
            </a:r>
            <a:r>
              <a:rPr dirty="0" err="1"/>
              <a:t>mācību</a:t>
            </a:r>
            <a:r>
              <a:rPr dirty="0"/>
              <a:t> </a:t>
            </a:r>
            <a:r>
              <a:rPr dirty="0" err="1"/>
              <a:t>motivāciju</a:t>
            </a:r>
            <a:r>
              <a:rPr dirty="0"/>
              <a:t>, </a:t>
            </a:r>
            <a:r>
              <a:rPr dirty="0" err="1"/>
              <a:t>radošumu</a:t>
            </a:r>
            <a:r>
              <a:rPr dirty="0"/>
              <a:t>, </a:t>
            </a:r>
            <a:r>
              <a:rPr dirty="0" err="1"/>
              <a:t>problēmu</a:t>
            </a:r>
            <a:r>
              <a:rPr dirty="0"/>
              <a:t> </a:t>
            </a:r>
            <a:r>
              <a:rPr dirty="0" err="1"/>
              <a:t>risināšanu</a:t>
            </a:r>
            <a:r>
              <a:rPr dirty="0"/>
              <a:t>, </a:t>
            </a:r>
            <a:r>
              <a:rPr dirty="0" err="1"/>
              <a:t>empātiju</a:t>
            </a:r>
            <a:r>
              <a:rPr dirty="0"/>
              <a:t>, </a:t>
            </a:r>
            <a:r>
              <a:rPr dirty="0" err="1"/>
              <a:t>drosmi</a:t>
            </a:r>
            <a:r>
              <a:rPr dirty="0"/>
              <a:t>, </a:t>
            </a:r>
            <a:r>
              <a:rPr dirty="0" err="1"/>
              <a:t>pieņemšanu</a:t>
            </a:r>
            <a:r>
              <a:rPr dirty="0"/>
              <a:t> un </a:t>
            </a:r>
            <a:r>
              <a:rPr dirty="0" err="1"/>
              <a:t>savstarp</a:t>
            </a:r>
            <a:r>
              <a:rPr lang="en-US" dirty="0" err="1"/>
              <a:t>ēju</a:t>
            </a:r>
            <a:r>
              <a:rPr lang="en-US" dirty="0"/>
              <a:t> </a:t>
            </a:r>
            <a:r>
              <a:rPr lang="en-US" dirty="0" err="1"/>
              <a:t>atbildību</a:t>
            </a:r>
            <a:r>
              <a:rPr dirty="0"/>
              <a:t>, </a:t>
            </a:r>
            <a:r>
              <a:rPr dirty="0" err="1"/>
              <a:t>kā</a:t>
            </a:r>
            <a:r>
              <a:rPr dirty="0"/>
              <a:t> </a:t>
            </a:r>
            <a:r>
              <a:rPr dirty="0" err="1"/>
              <a:t>arī</a:t>
            </a:r>
            <a:r>
              <a:rPr dirty="0"/>
              <a:t> </a:t>
            </a:r>
            <a:r>
              <a:rPr dirty="0" err="1"/>
              <a:t>komunikācijas</a:t>
            </a:r>
            <a:r>
              <a:rPr dirty="0"/>
              <a:t> </a:t>
            </a:r>
            <a:r>
              <a:rPr dirty="0" err="1"/>
              <a:t>prasmes</a:t>
            </a:r>
            <a:r>
              <a:rPr dirty="0"/>
              <a:t>.</a:t>
            </a:r>
          </a:p>
          <a:p>
            <a:pPr marL="247650" indent="-247650" defTabSz="426799">
              <a:lnSpc>
                <a:spcPct val="80000"/>
              </a:lnSpc>
              <a:spcBef>
                <a:spcPts val="500"/>
              </a:spcBef>
              <a:buSzPct val="100000"/>
              <a:buChar char="•"/>
              <a:defRPr sz="2470">
                <a:solidFill>
                  <a:srgbClr val="535353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 err="1"/>
              <a:t>Veido</a:t>
            </a:r>
            <a:r>
              <a:rPr dirty="0"/>
              <a:t> </a:t>
            </a:r>
            <a:r>
              <a:rPr dirty="0" err="1"/>
              <a:t>aktīvākas</a:t>
            </a:r>
            <a:r>
              <a:rPr dirty="0"/>
              <a:t> </a:t>
            </a:r>
            <a:r>
              <a:rPr dirty="0" err="1"/>
              <a:t>skolotāja</a:t>
            </a:r>
            <a:r>
              <a:rPr dirty="0"/>
              <a:t> un </a:t>
            </a:r>
            <a:r>
              <a:rPr dirty="0" err="1"/>
              <a:t>skolēna</a:t>
            </a:r>
            <a:r>
              <a:rPr dirty="0"/>
              <a:t> </a:t>
            </a:r>
            <a:r>
              <a:rPr dirty="0" err="1"/>
              <a:t>attiecības</a:t>
            </a:r>
            <a:r>
              <a:rPr dirty="0"/>
              <a:t>.</a:t>
            </a:r>
          </a:p>
          <a:p>
            <a:pPr marL="247650" indent="-247650" defTabSz="426799">
              <a:lnSpc>
                <a:spcPct val="80000"/>
              </a:lnSpc>
              <a:spcBef>
                <a:spcPts val="500"/>
              </a:spcBef>
              <a:buSzPct val="100000"/>
              <a:buChar char="•"/>
              <a:defRPr sz="2470">
                <a:solidFill>
                  <a:srgbClr val="535353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 err="1"/>
              <a:t>Palīdz</a:t>
            </a:r>
            <a:r>
              <a:rPr dirty="0"/>
              <a:t> </a:t>
            </a:r>
            <a:r>
              <a:rPr dirty="0" err="1"/>
              <a:t>skolotājam</a:t>
            </a:r>
            <a:r>
              <a:rPr dirty="0"/>
              <a:t> </a:t>
            </a:r>
            <a:r>
              <a:rPr dirty="0" err="1"/>
              <a:t>labāk</a:t>
            </a:r>
            <a:r>
              <a:rPr dirty="0"/>
              <a:t> </a:t>
            </a:r>
            <a:r>
              <a:rPr dirty="0" err="1"/>
              <a:t>iepazīt</a:t>
            </a:r>
            <a:r>
              <a:rPr dirty="0"/>
              <a:t> </a:t>
            </a:r>
            <a:r>
              <a:rPr dirty="0" err="1"/>
              <a:t>skolēnus</a:t>
            </a:r>
            <a:r>
              <a:rPr dirty="0"/>
              <a:t> [6]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4" name="Content Placeholder 3"/>
          <p:cNvSpPr txBox="1"/>
          <p:nvPr/>
        </p:nvSpPr>
        <p:spPr>
          <a:xfrm>
            <a:off x="835511" y="5145322"/>
            <a:ext cx="4387814" cy="25372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6799" tIns="46799" rIns="46799" bIns="46799">
            <a:normAutofit/>
          </a:bodyPr>
          <a:lstStyle/>
          <a:p>
            <a:pPr>
              <a:lnSpc>
                <a:spcPct val="40000"/>
              </a:lnSpc>
              <a:spcBef>
                <a:spcPts val="600"/>
              </a:spcBef>
              <a:defRPr sz="1500" b="1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Tips for teaching improvisation (p. 43)	</a:t>
            </a:r>
          </a:p>
          <a:p>
            <a:pPr marL="228600" indent="-228600" defTabSz="914400">
              <a:lnSpc>
                <a:spcPct val="40000"/>
              </a:lnSpc>
              <a:spcBef>
                <a:spcPts val="1000"/>
              </a:spcBef>
              <a:buSzPct val="100000"/>
              <a:buFont typeface="Arial"/>
              <a:buChar char="•"/>
              <a:defRPr sz="15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If you are nervous, start small and experiment</a:t>
            </a:r>
          </a:p>
          <a:p>
            <a:pPr marL="228600" indent="-228600" defTabSz="914400">
              <a:lnSpc>
                <a:spcPct val="40000"/>
              </a:lnSpc>
              <a:spcBef>
                <a:spcPts val="1000"/>
              </a:spcBef>
              <a:buSzPct val="100000"/>
              <a:buFont typeface="Arial"/>
              <a:buChar char="•"/>
              <a:defRPr sz="1500" b="1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Invest time and effort in increasing group cohesion</a:t>
            </a:r>
          </a:p>
          <a:p>
            <a:pPr marL="228600" indent="-228600" defTabSz="914400">
              <a:lnSpc>
                <a:spcPct val="40000"/>
              </a:lnSpc>
              <a:spcBef>
                <a:spcPts val="1000"/>
              </a:spcBef>
              <a:buSzPct val="100000"/>
              <a:buFont typeface="Arial"/>
              <a:buChar char="•"/>
              <a:defRPr sz="15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Participate along with the group</a:t>
            </a:r>
          </a:p>
          <a:p>
            <a:pPr marL="228600" indent="-228600" defTabSz="914400">
              <a:lnSpc>
                <a:spcPct val="40000"/>
              </a:lnSpc>
              <a:spcBef>
                <a:spcPts val="1000"/>
              </a:spcBef>
              <a:buSzPct val="100000"/>
              <a:buFont typeface="Arial"/>
              <a:buChar char="•"/>
              <a:defRPr sz="15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Create a safe atmosphere</a:t>
            </a:r>
          </a:p>
        </p:txBody>
      </p:sp>
      <p:sp>
        <p:nvSpPr>
          <p:cNvPr id="1225" name="Content Placeholder 3"/>
          <p:cNvSpPr txBox="1"/>
          <p:nvPr/>
        </p:nvSpPr>
        <p:spPr>
          <a:xfrm>
            <a:off x="5521771" y="5402808"/>
            <a:ext cx="4085367" cy="25372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6799" tIns="46799" rIns="46799" bIns="46799">
            <a:normAutofit/>
          </a:bodyPr>
          <a:lstStyle/>
          <a:p>
            <a:pPr marL="228600" indent="-228600" defTabSz="914400">
              <a:lnSpc>
                <a:spcPct val="40000"/>
              </a:lnSpc>
              <a:spcBef>
                <a:spcPts val="1000"/>
              </a:spcBef>
              <a:buSzPct val="100000"/>
              <a:buFont typeface="Arial"/>
              <a:buChar char="•"/>
              <a:defRPr sz="15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Highlight good things, </a:t>
            </a:r>
            <a:r>
              <a:rPr b="1"/>
              <a:t>remember to praise</a:t>
            </a:r>
            <a:r>
              <a:t>!</a:t>
            </a:r>
          </a:p>
          <a:p>
            <a:pPr marL="228600" indent="-228600" defTabSz="914400">
              <a:lnSpc>
                <a:spcPct val="40000"/>
              </a:lnSpc>
              <a:spcBef>
                <a:spcPts val="1000"/>
              </a:spcBef>
              <a:buSzPct val="100000"/>
              <a:buFont typeface="Arial"/>
              <a:buChar char="•"/>
              <a:defRPr sz="15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Remember the debriefing and reflection</a:t>
            </a:r>
          </a:p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15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The exercises can also be tested among the school’s staff</a:t>
            </a:r>
          </a:p>
        </p:txBody>
      </p:sp>
      <p:sp>
        <p:nvSpPr>
          <p:cNvPr id="1226" name="Title 1"/>
          <p:cNvSpPr txBox="1"/>
          <p:nvPr/>
        </p:nvSpPr>
        <p:spPr>
          <a:xfrm>
            <a:off x="1130125" y="603999"/>
            <a:ext cx="10083251" cy="651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6799" tIns="46799" rIns="46799" bIns="46799" anchor="ctr">
            <a:normAutofit/>
          </a:bodyPr>
          <a:lstStyle>
            <a:lvl1pPr>
              <a:defRPr sz="3100" b="1">
                <a:solidFill>
                  <a:srgbClr val="9ABF34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Ieteikumi improvizācijas mācīšanai (43. lpp.)</a:t>
            </a:r>
          </a:p>
        </p:txBody>
      </p:sp>
      <p:sp>
        <p:nvSpPr>
          <p:cNvPr id="1227" name="Content Placeholder 2"/>
          <p:cNvSpPr txBox="1"/>
          <p:nvPr/>
        </p:nvSpPr>
        <p:spPr>
          <a:xfrm>
            <a:off x="1157267" y="1363036"/>
            <a:ext cx="10159028" cy="2934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6799" tIns="46799" rIns="46799" bIns="46799">
            <a:normAutofit/>
          </a:bodyPr>
          <a:lstStyle/>
          <a:p>
            <a:pPr marL="228600" indent="-228600" defTabSz="914400">
              <a:lnSpc>
                <a:spcPct val="60000"/>
              </a:lnSpc>
              <a:spcBef>
                <a:spcPts val="1000"/>
              </a:spcBef>
              <a:buSzPct val="100000"/>
              <a:buFont typeface="Arial"/>
              <a:buChar char="•"/>
              <a:defRPr sz="2600">
                <a:solidFill>
                  <a:srgbClr val="535353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Ja jūtaties nedroši, sāciet ar nelieliem soļiem un eksperimentējiet</a:t>
            </a:r>
          </a:p>
          <a:p>
            <a:pPr marL="228600" indent="-228600" defTabSz="914400">
              <a:lnSpc>
                <a:spcPct val="60000"/>
              </a:lnSpc>
              <a:spcBef>
                <a:spcPts val="1000"/>
              </a:spcBef>
              <a:buSzPct val="100000"/>
              <a:buFont typeface="Arial"/>
              <a:buChar char="•"/>
              <a:defRPr sz="2600" b="1">
                <a:solidFill>
                  <a:srgbClr val="535353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Ieguldiet laiku grupas saliedēšanā</a:t>
            </a:r>
          </a:p>
          <a:p>
            <a:pPr marL="228600" indent="-228600" defTabSz="914400">
              <a:lnSpc>
                <a:spcPct val="60000"/>
              </a:lnSpc>
              <a:spcBef>
                <a:spcPts val="1000"/>
              </a:spcBef>
              <a:buSzPct val="100000"/>
              <a:buFont typeface="Arial"/>
              <a:buChar char="•"/>
              <a:defRPr sz="2600">
                <a:solidFill>
                  <a:srgbClr val="535353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Piedalieties vingrinājumos kopā ar grupu</a:t>
            </a:r>
          </a:p>
          <a:p>
            <a:pPr marL="228600" indent="-228600" defTabSz="914400">
              <a:lnSpc>
                <a:spcPct val="60000"/>
              </a:lnSpc>
              <a:spcBef>
                <a:spcPts val="1000"/>
              </a:spcBef>
              <a:buSzPct val="100000"/>
              <a:buFont typeface="Arial"/>
              <a:buChar char="•"/>
              <a:defRPr sz="2600">
                <a:solidFill>
                  <a:srgbClr val="535353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Veidojiet drošu atmosfēru</a:t>
            </a:r>
          </a:p>
          <a:p>
            <a:pPr marL="228600" indent="-228600" defTabSz="914400">
              <a:lnSpc>
                <a:spcPct val="60000"/>
              </a:lnSpc>
              <a:spcBef>
                <a:spcPts val="1000"/>
              </a:spcBef>
              <a:buSzPct val="100000"/>
              <a:buFont typeface="Arial"/>
              <a:buChar char="•"/>
              <a:defRPr sz="2600" b="1">
                <a:solidFill>
                  <a:srgbClr val="535353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Izceliet pozitīvo un neaizmirstiet uzslavēt!</a:t>
            </a:r>
          </a:p>
          <a:p>
            <a:pPr marL="228600" indent="-228600" defTabSz="914400">
              <a:lnSpc>
                <a:spcPct val="60000"/>
              </a:lnSpc>
              <a:spcBef>
                <a:spcPts val="1000"/>
              </a:spcBef>
              <a:buSzPct val="100000"/>
              <a:buFont typeface="Arial"/>
              <a:buChar char="•"/>
              <a:defRPr sz="2600">
                <a:solidFill>
                  <a:srgbClr val="535353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Atvēliet laiku pārrunām un refleksijai</a:t>
            </a:r>
          </a:p>
          <a:p>
            <a:pPr marL="228600" indent="-228600" defTabSz="914400">
              <a:lnSpc>
                <a:spcPct val="60000"/>
              </a:lnSpc>
              <a:spcBef>
                <a:spcPts val="1000"/>
              </a:spcBef>
              <a:buSzPct val="100000"/>
              <a:buFont typeface="Arial"/>
              <a:buChar char="•"/>
              <a:defRPr sz="2600">
                <a:solidFill>
                  <a:srgbClr val="535353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Vingrinājumus var izmēģināt arī skolas personāla komandā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Content Placeholder 3"/>
          <p:cNvSpPr txBox="1"/>
          <p:nvPr/>
        </p:nvSpPr>
        <p:spPr>
          <a:xfrm>
            <a:off x="835511" y="5145322"/>
            <a:ext cx="4387814" cy="25372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6799" tIns="46799" rIns="46799" bIns="46799">
            <a:normAutofit/>
          </a:bodyPr>
          <a:lstStyle/>
          <a:p>
            <a:pPr>
              <a:lnSpc>
                <a:spcPct val="60000"/>
              </a:lnSpc>
              <a:spcBef>
                <a:spcPts val="600"/>
              </a:spcBef>
              <a:defRPr sz="1400" b="1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/>
              <a:t>The rules of Improvisation</a:t>
            </a:r>
            <a:br>
              <a:rPr dirty="0"/>
            </a:br>
            <a:r>
              <a:rPr dirty="0"/>
              <a:t>In improvisation…</a:t>
            </a:r>
          </a:p>
          <a:p>
            <a:pPr marL="150394" indent="-150394">
              <a:lnSpc>
                <a:spcPct val="80000"/>
              </a:lnSpc>
              <a:spcBef>
                <a:spcPts val="600"/>
              </a:spcBef>
              <a:buSzPct val="100000"/>
              <a:buChar char="•"/>
              <a:defRPr sz="14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/>
              <a:t>Everything you will do is correct. There are no right or wrong answers.  </a:t>
            </a:r>
          </a:p>
          <a:p>
            <a:pPr marL="150394" indent="-150394">
              <a:lnSpc>
                <a:spcPct val="80000"/>
              </a:lnSpc>
              <a:spcBef>
                <a:spcPts val="600"/>
              </a:spcBef>
              <a:buSzPct val="100000"/>
              <a:buChar char="•"/>
              <a:defRPr sz="14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/>
              <a:t>Mistakes are gifts – they take the exercise to a more surprising direction! We encourage you to do them!</a:t>
            </a:r>
            <a:endParaRPr dirty="0">
              <a:latin typeface="Wingdings"/>
              <a:ea typeface="Wingdings"/>
              <a:cs typeface="Wingdings"/>
              <a:sym typeface="Wingdings"/>
            </a:endParaRPr>
          </a:p>
        </p:txBody>
      </p:sp>
      <p:sp>
        <p:nvSpPr>
          <p:cNvPr id="1230" name="Content Placeholder 3"/>
          <p:cNvSpPr txBox="1"/>
          <p:nvPr/>
        </p:nvSpPr>
        <p:spPr>
          <a:xfrm>
            <a:off x="5521771" y="5145322"/>
            <a:ext cx="4605370" cy="25372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6799" tIns="46799" rIns="46799" bIns="46799">
            <a:normAutofit/>
          </a:bodyPr>
          <a:lstStyle/>
          <a:p>
            <a:pPr marL="200526" indent="-200526">
              <a:lnSpc>
                <a:spcPct val="80000"/>
              </a:lnSpc>
              <a:spcBef>
                <a:spcPts val="600"/>
              </a:spcBef>
              <a:buSzPct val="100000"/>
              <a:buChar char="•"/>
              <a:defRPr sz="14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Everyone can participate the way they like, no one will be evaluated or critisized. </a:t>
            </a:r>
          </a:p>
          <a:p>
            <a:pPr marL="200526" indent="-200526">
              <a:lnSpc>
                <a:spcPct val="80000"/>
              </a:lnSpc>
              <a:spcBef>
                <a:spcPts val="600"/>
              </a:spcBef>
              <a:buSzPct val="100000"/>
              <a:buChar char="•"/>
              <a:defRPr sz="14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You do not need to be funny, the best is if you are just yourself and open for exercises. </a:t>
            </a:r>
          </a:p>
          <a:p>
            <a:pPr marL="200526" indent="-200526">
              <a:lnSpc>
                <a:spcPct val="80000"/>
              </a:lnSpc>
              <a:spcBef>
                <a:spcPts val="600"/>
              </a:spcBef>
              <a:buSzPct val="100000"/>
              <a:buChar char="•"/>
              <a:defRPr sz="1400">
                <a:solidFill>
                  <a:schemeClr val="accent3">
                    <a:lumOff val="44000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Everyone supports each other unconditionally (”Yes, and” philosophy of improvisation).</a:t>
            </a:r>
          </a:p>
        </p:txBody>
      </p:sp>
      <p:sp>
        <p:nvSpPr>
          <p:cNvPr id="1231" name="Title 1"/>
          <p:cNvSpPr txBox="1"/>
          <p:nvPr/>
        </p:nvSpPr>
        <p:spPr>
          <a:xfrm>
            <a:off x="1054375" y="346512"/>
            <a:ext cx="10083250" cy="651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6799" tIns="46799" rIns="46799" bIns="46799" anchor="ctr">
            <a:normAutofit/>
          </a:bodyPr>
          <a:lstStyle>
            <a:lvl1pPr>
              <a:defRPr sz="3100" b="1">
                <a:solidFill>
                  <a:srgbClr val="9ABF34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dirty="0" err="1"/>
              <a:t>Improvizācijas</a:t>
            </a:r>
            <a:r>
              <a:rPr dirty="0"/>
              <a:t> </a:t>
            </a:r>
            <a:r>
              <a:rPr dirty="0" err="1"/>
              <a:t>noteikumi</a:t>
            </a:r>
            <a:endParaRPr dirty="0"/>
          </a:p>
        </p:txBody>
      </p:sp>
      <p:sp>
        <p:nvSpPr>
          <p:cNvPr id="1232" name="Content Placeholder 2"/>
          <p:cNvSpPr txBox="1"/>
          <p:nvPr/>
        </p:nvSpPr>
        <p:spPr>
          <a:xfrm>
            <a:off x="1157267" y="1604348"/>
            <a:ext cx="10159028" cy="2934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6799" tIns="46799" rIns="46799" bIns="46799">
            <a:normAutofit/>
          </a:bodyPr>
          <a:lstStyle/>
          <a:p>
            <a:pPr marL="255470" indent="-255470" defTabSz="440277">
              <a:lnSpc>
                <a:spcPct val="80000"/>
              </a:lnSpc>
              <a:spcBef>
                <a:spcPts val="500"/>
              </a:spcBef>
              <a:buSzPct val="100000"/>
              <a:buChar char="•"/>
              <a:defRPr sz="2548">
                <a:solidFill>
                  <a:srgbClr val="4D4D4D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/>
              <a:t>Viss, ko </a:t>
            </a:r>
            <a:r>
              <a:rPr dirty="0" err="1"/>
              <a:t>jūs</a:t>
            </a:r>
            <a:r>
              <a:rPr dirty="0"/>
              <a:t> </a:t>
            </a:r>
            <a:r>
              <a:rPr dirty="0" err="1"/>
              <a:t>darīsiet</a:t>
            </a:r>
            <a:r>
              <a:rPr dirty="0"/>
              <a:t>, </a:t>
            </a:r>
            <a:r>
              <a:rPr dirty="0" err="1"/>
              <a:t>būs</a:t>
            </a:r>
            <a:r>
              <a:rPr dirty="0"/>
              <a:t> </a:t>
            </a:r>
            <a:r>
              <a:rPr dirty="0" err="1"/>
              <a:t>pareizi</a:t>
            </a:r>
            <a:r>
              <a:rPr dirty="0"/>
              <a:t>. Nav </a:t>
            </a:r>
            <a:r>
              <a:rPr dirty="0" err="1"/>
              <a:t>pareizu</a:t>
            </a:r>
            <a:r>
              <a:rPr dirty="0"/>
              <a:t> </a:t>
            </a:r>
            <a:r>
              <a:rPr dirty="0" err="1"/>
              <a:t>vai</a:t>
            </a:r>
            <a:r>
              <a:rPr dirty="0"/>
              <a:t> </a:t>
            </a:r>
            <a:r>
              <a:rPr dirty="0" err="1"/>
              <a:t>nepareizu</a:t>
            </a:r>
            <a:r>
              <a:rPr dirty="0"/>
              <a:t> </a:t>
            </a:r>
            <a:r>
              <a:rPr dirty="0" err="1"/>
              <a:t>atbilžu</a:t>
            </a:r>
            <a:r>
              <a:rPr dirty="0"/>
              <a:t>.</a:t>
            </a:r>
          </a:p>
          <a:p>
            <a:pPr marL="255470" indent="-255470" defTabSz="440277">
              <a:lnSpc>
                <a:spcPct val="80000"/>
              </a:lnSpc>
              <a:spcBef>
                <a:spcPts val="500"/>
              </a:spcBef>
              <a:buSzPct val="100000"/>
              <a:buChar char="•"/>
              <a:defRPr sz="2548">
                <a:solidFill>
                  <a:srgbClr val="4D4D4D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 err="1"/>
              <a:t>Kļūdas</a:t>
            </a:r>
            <a:r>
              <a:rPr dirty="0"/>
              <a:t> </a:t>
            </a:r>
            <a:r>
              <a:rPr dirty="0" err="1"/>
              <a:t>ir</a:t>
            </a:r>
            <a:r>
              <a:rPr dirty="0"/>
              <a:t> </a:t>
            </a:r>
            <a:r>
              <a:rPr dirty="0" err="1"/>
              <a:t>vērtīgas</a:t>
            </a:r>
            <a:r>
              <a:rPr dirty="0"/>
              <a:t> – </a:t>
            </a:r>
            <a:r>
              <a:rPr dirty="0" err="1"/>
              <a:t>tās</a:t>
            </a:r>
            <a:r>
              <a:rPr dirty="0"/>
              <a:t> </a:t>
            </a:r>
            <a:r>
              <a:rPr dirty="0" err="1"/>
              <a:t>bieži</a:t>
            </a:r>
            <a:r>
              <a:rPr dirty="0"/>
              <a:t> </a:t>
            </a:r>
            <a:r>
              <a:rPr dirty="0" err="1"/>
              <a:t>noved</a:t>
            </a:r>
            <a:r>
              <a:rPr dirty="0"/>
              <a:t> pie </a:t>
            </a:r>
            <a:r>
              <a:rPr dirty="0" err="1"/>
              <a:t>negaidīti</a:t>
            </a:r>
            <a:r>
              <a:rPr dirty="0"/>
              <a:t> </a:t>
            </a:r>
            <a:r>
              <a:rPr dirty="0" err="1"/>
              <a:t>interesantiem</a:t>
            </a:r>
            <a:r>
              <a:rPr dirty="0"/>
              <a:t> </a:t>
            </a:r>
            <a:r>
              <a:rPr dirty="0" err="1"/>
              <a:t>risinājumiem</a:t>
            </a:r>
            <a:r>
              <a:rPr dirty="0"/>
              <a:t>!</a:t>
            </a:r>
            <a:endParaRPr dirty="0">
              <a:latin typeface="Wingdings"/>
              <a:ea typeface="Wingdings"/>
              <a:cs typeface="Wingdings"/>
              <a:sym typeface="Wingdings"/>
            </a:endParaRPr>
          </a:p>
          <a:p>
            <a:pPr marL="255470" indent="-255470" defTabSz="440277">
              <a:lnSpc>
                <a:spcPct val="80000"/>
              </a:lnSpc>
              <a:spcBef>
                <a:spcPts val="500"/>
              </a:spcBef>
              <a:buSzPct val="100000"/>
              <a:buChar char="•"/>
              <a:defRPr sz="2548">
                <a:solidFill>
                  <a:srgbClr val="4D4D4D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 err="1"/>
              <a:t>Ikviens</a:t>
            </a:r>
            <a:r>
              <a:rPr dirty="0"/>
              <a:t> var </a:t>
            </a:r>
            <a:r>
              <a:rPr dirty="0" err="1"/>
              <a:t>piedalīties</a:t>
            </a:r>
            <a:r>
              <a:rPr dirty="0"/>
              <a:t> </a:t>
            </a:r>
            <a:r>
              <a:rPr dirty="0" err="1"/>
              <a:t>sev</a:t>
            </a:r>
            <a:r>
              <a:rPr dirty="0"/>
              <a:t> </a:t>
            </a:r>
            <a:r>
              <a:rPr dirty="0" err="1"/>
              <a:t>ērtā</a:t>
            </a:r>
            <a:r>
              <a:rPr dirty="0"/>
              <a:t> </a:t>
            </a:r>
            <a:r>
              <a:rPr dirty="0" err="1"/>
              <a:t>veidā</a:t>
            </a:r>
            <a:r>
              <a:rPr dirty="0"/>
              <a:t>; </a:t>
            </a:r>
            <a:r>
              <a:rPr dirty="0" err="1"/>
              <a:t>neviens</a:t>
            </a:r>
            <a:r>
              <a:rPr dirty="0"/>
              <a:t> </a:t>
            </a:r>
            <a:r>
              <a:rPr dirty="0" err="1"/>
              <a:t>netiks</a:t>
            </a:r>
            <a:r>
              <a:rPr dirty="0"/>
              <a:t> </a:t>
            </a:r>
            <a:r>
              <a:rPr dirty="0" err="1"/>
              <a:t>vērtēts</a:t>
            </a:r>
            <a:r>
              <a:rPr dirty="0"/>
              <a:t> </a:t>
            </a:r>
            <a:r>
              <a:rPr dirty="0" err="1"/>
              <a:t>vai</a:t>
            </a:r>
            <a:r>
              <a:rPr dirty="0"/>
              <a:t> </a:t>
            </a:r>
            <a:r>
              <a:rPr dirty="0" err="1"/>
              <a:t>kritizēts</a:t>
            </a:r>
            <a:r>
              <a:rPr dirty="0"/>
              <a:t>.</a:t>
            </a:r>
          </a:p>
          <a:p>
            <a:pPr marL="255470" indent="-255470" defTabSz="440277">
              <a:lnSpc>
                <a:spcPct val="80000"/>
              </a:lnSpc>
              <a:spcBef>
                <a:spcPts val="500"/>
              </a:spcBef>
              <a:buSzPct val="100000"/>
              <a:buChar char="•"/>
              <a:defRPr sz="2548">
                <a:solidFill>
                  <a:srgbClr val="4D4D4D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/>
              <a:t>Nav </a:t>
            </a:r>
            <a:r>
              <a:rPr dirty="0" err="1"/>
              <a:t>jābūt</a:t>
            </a:r>
            <a:r>
              <a:rPr dirty="0"/>
              <a:t> </a:t>
            </a:r>
            <a:r>
              <a:rPr dirty="0" err="1"/>
              <a:t>smieklīgam</a:t>
            </a:r>
            <a:r>
              <a:rPr dirty="0"/>
              <a:t> – </a:t>
            </a:r>
            <a:r>
              <a:rPr dirty="0" err="1"/>
              <a:t>vislabāk</a:t>
            </a:r>
            <a:r>
              <a:rPr dirty="0"/>
              <a:t> </a:t>
            </a:r>
            <a:r>
              <a:rPr dirty="0" err="1"/>
              <a:t>ir</a:t>
            </a:r>
            <a:r>
              <a:rPr dirty="0"/>
              <a:t> </a:t>
            </a:r>
            <a:r>
              <a:rPr dirty="0" err="1"/>
              <a:t>būt</a:t>
            </a:r>
            <a:r>
              <a:rPr dirty="0"/>
              <a:t> </a:t>
            </a:r>
            <a:r>
              <a:rPr dirty="0" err="1"/>
              <a:t>pašam</a:t>
            </a:r>
            <a:r>
              <a:rPr dirty="0"/>
              <a:t> par </a:t>
            </a:r>
            <a:r>
              <a:rPr dirty="0" err="1"/>
              <a:t>sevi</a:t>
            </a:r>
            <a:r>
              <a:rPr dirty="0"/>
              <a:t> un </a:t>
            </a:r>
            <a:r>
              <a:rPr dirty="0" err="1"/>
              <a:t>būt</a:t>
            </a:r>
            <a:r>
              <a:rPr dirty="0"/>
              <a:t> </a:t>
            </a:r>
            <a:r>
              <a:rPr dirty="0" err="1"/>
              <a:t>atvērtam</a:t>
            </a:r>
            <a:r>
              <a:rPr dirty="0"/>
              <a:t> </a:t>
            </a:r>
            <a:r>
              <a:rPr dirty="0" err="1"/>
              <a:t>pieredzei</a:t>
            </a:r>
            <a:r>
              <a:rPr dirty="0"/>
              <a:t>.</a:t>
            </a:r>
          </a:p>
          <a:p>
            <a:pPr marL="255470" indent="-255470" defTabSz="440277">
              <a:lnSpc>
                <a:spcPct val="80000"/>
              </a:lnSpc>
              <a:spcBef>
                <a:spcPts val="500"/>
              </a:spcBef>
              <a:buSzPct val="100000"/>
              <a:buChar char="•"/>
              <a:defRPr sz="2548">
                <a:solidFill>
                  <a:srgbClr val="4D4D4D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 err="1"/>
              <a:t>Ikviens</a:t>
            </a:r>
            <a:r>
              <a:rPr dirty="0"/>
              <a:t> </a:t>
            </a:r>
            <a:r>
              <a:rPr dirty="0" err="1"/>
              <a:t>atbalsta</a:t>
            </a:r>
            <a:r>
              <a:rPr dirty="0"/>
              <a:t> </a:t>
            </a:r>
            <a:r>
              <a:rPr dirty="0" err="1"/>
              <a:t>citus</a:t>
            </a:r>
            <a:r>
              <a:rPr dirty="0"/>
              <a:t> bez </a:t>
            </a:r>
            <a:r>
              <a:rPr dirty="0" err="1"/>
              <a:t>nosacījumiem</a:t>
            </a:r>
            <a:r>
              <a:rPr dirty="0"/>
              <a:t> (</a:t>
            </a:r>
            <a:r>
              <a:rPr dirty="0" err="1"/>
              <a:t>improvizācijas</a:t>
            </a:r>
            <a:r>
              <a:rPr dirty="0"/>
              <a:t> </a:t>
            </a:r>
            <a:r>
              <a:rPr dirty="0" err="1"/>
              <a:t>princips</a:t>
            </a:r>
            <a:r>
              <a:rPr dirty="0"/>
              <a:t> „</a:t>
            </a:r>
            <a:r>
              <a:rPr dirty="0" err="1"/>
              <a:t>Jā</a:t>
            </a:r>
            <a:r>
              <a:rPr dirty="0"/>
              <a:t>, un…”).</a:t>
            </a:r>
          </a:p>
        </p:txBody>
      </p:sp>
      <p:sp>
        <p:nvSpPr>
          <p:cNvPr id="1233" name="Title 1"/>
          <p:cNvSpPr txBox="1"/>
          <p:nvPr/>
        </p:nvSpPr>
        <p:spPr>
          <a:xfrm>
            <a:off x="1054375" y="998245"/>
            <a:ext cx="10083250" cy="651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6799" tIns="46799" rIns="46799" bIns="46799" anchor="ctr">
            <a:normAutofit/>
          </a:bodyPr>
          <a:lstStyle>
            <a:lvl1pPr>
              <a:defRPr sz="3100" b="1">
                <a:solidFill>
                  <a:srgbClr val="9ABF34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>
                <a:solidFill>
                  <a:schemeClr val="bg2"/>
                </a:solidFill>
              </a:rPr>
              <a:t>Improvizācijā…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KiVa Base style">
  <a:themeElements>
    <a:clrScheme name="KiVa Base styl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8F8F8F"/>
      </a:accent3>
      <a:accent4>
        <a:srgbClr val="707070"/>
      </a:accent4>
      <a:accent5>
        <a:srgbClr val="AAE2CA"/>
      </a:accent5>
      <a:accent6>
        <a:srgbClr val="2D2DB9"/>
      </a:accent6>
      <a:hlink>
        <a:srgbClr val="0000FF"/>
      </a:hlink>
      <a:folHlink>
        <a:srgbClr val="FF00FF"/>
      </a:folHlink>
    </a:clrScheme>
    <a:fontScheme name="KiVa Base style">
      <a:majorFont>
        <a:latin typeface="Times New Roman"/>
        <a:ea typeface="Times New Roman"/>
        <a:cs typeface="Times New Roman"/>
      </a:majorFont>
      <a:minorFont>
        <a:latin typeface="Helvetica"/>
        <a:ea typeface="Helvetica"/>
        <a:cs typeface="Helvetica"/>
      </a:minorFont>
    </a:fontScheme>
    <a:fmtScheme name="KiVa Base sty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49262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49262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KiVa Base style">
  <a:themeElements>
    <a:clrScheme name="KiVa Base styl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8F8F8F"/>
      </a:accent3>
      <a:accent4>
        <a:srgbClr val="707070"/>
      </a:accent4>
      <a:accent5>
        <a:srgbClr val="AAE2CA"/>
      </a:accent5>
      <a:accent6>
        <a:srgbClr val="2D2DB9"/>
      </a:accent6>
      <a:hlink>
        <a:srgbClr val="0000FF"/>
      </a:hlink>
      <a:folHlink>
        <a:srgbClr val="FF00FF"/>
      </a:folHlink>
    </a:clrScheme>
    <a:fontScheme name="KiVa Base style">
      <a:majorFont>
        <a:latin typeface="Times New Roman"/>
        <a:ea typeface="Times New Roman"/>
        <a:cs typeface="Times New Roman"/>
      </a:majorFont>
      <a:minorFont>
        <a:latin typeface="Helvetica"/>
        <a:ea typeface="Helvetica"/>
        <a:cs typeface="Helvetica"/>
      </a:minorFont>
    </a:fontScheme>
    <a:fmtScheme name="KiVa Base sty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49262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49262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1281</Words>
  <Application>Microsoft Office PowerPoint</Application>
  <PresentationFormat>Widescreen</PresentationFormat>
  <Paragraphs>131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Aptos</vt:lpstr>
      <vt:lpstr>Arial</vt:lpstr>
      <vt:lpstr>Arial Narrow</vt:lpstr>
      <vt:lpstr>Calibri</vt:lpstr>
      <vt:lpstr>Calibri Light</vt:lpstr>
      <vt:lpstr>Times New Roman</vt:lpstr>
      <vt:lpstr>Trebuchet MS</vt:lpstr>
      <vt:lpstr>Wingdings</vt:lpstr>
      <vt:lpstr>KiVa Base style</vt:lpstr>
      <vt:lpstr>PowerPoint Presentation</vt:lpstr>
      <vt:lpstr>KiVa® antibulinga programma</vt:lpstr>
      <vt:lpstr>PowerPoint Presentation</vt:lpstr>
      <vt:lpstr>PowerPoint Presentation</vt:lpstr>
      <vt:lpstr>PowerPoint Presentation</vt:lpstr>
      <vt:lpstr>WHY IMPROVISATION? KĀPĒC IMPROVIZĀCIJA?</vt:lpstr>
      <vt:lpstr>PowerPoint Presentation</vt:lpstr>
      <vt:lpstr>PowerPoint Presentation</vt:lpstr>
      <vt:lpstr>PowerPoint Presentation</vt:lpstr>
      <vt:lpstr>PowerPoint Presentation</vt:lpstr>
      <vt:lpstr>Literatūras avoti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Dace Valte</dc:creator>
  <cp:lastModifiedBy>Dace Valte</cp:lastModifiedBy>
  <cp:revision>1</cp:revision>
  <dcterms:modified xsi:type="dcterms:W3CDTF">2026-06-09T11:00:31Z</dcterms:modified>
</cp:coreProperties>
</file>